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f911b33ac347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d6184b79734988"/>
  </p:sldMasterIdLst>
  <p:sldIdLst>
    <p:sldId xmlns:r="http://schemas.openxmlformats.org/officeDocument/2006/relationships" id="256" r:id="Rb29ab65269524c39"/>
    <p:sldId xmlns:r="http://schemas.openxmlformats.org/officeDocument/2006/relationships" id="257" r:id="Rcca2b8f420ac4abe"/>
    <p:sldId xmlns:r="http://schemas.openxmlformats.org/officeDocument/2006/relationships" id="258" r:id="Rfbcbe1d531494d77"/>
    <p:sldId xmlns:r="http://schemas.openxmlformats.org/officeDocument/2006/relationships" id="259" r:id="R98c421e3bbac4846"/>
    <p:sldId xmlns:r="http://schemas.openxmlformats.org/officeDocument/2006/relationships" id="260" r:id="Redace67f0a1d42c9"/>
    <p:sldId xmlns:r="http://schemas.openxmlformats.org/officeDocument/2006/relationships" id="261" r:id="R555501886c804662"/>
    <p:sldId xmlns:r="http://schemas.openxmlformats.org/officeDocument/2006/relationships" id="262" r:id="Rdfea4810b7da40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d6184b79734988" /><Relationship Type="http://schemas.openxmlformats.org/officeDocument/2006/relationships/slide" Target="/ppt/slides/slide1.xml" Id="Rb29ab65269524c39" /><Relationship Type="http://schemas.openxmlformats.org/officeDocument/2006/relationships/slide" Target="/ppt/slides/slide2.xml" Id="Rcca2b8f420ac4abe" /><Relationship Type="http://schemas.openxmlformats.org/officeDocument/2006/relationships/slide" Target="/ppt/slides/slide3.xml" Id="Rfbcbe1d531494d77" /><Relationship Type="http://schemas.openxmlformats.org/officeDocument/2006/relationships/slide" Target="/ppt/slides/slide4.xml" Id="R98c421e3bbac4846" /><Relationship Type="http://schemas.openxmlformats.org/officeDocument/2006/relationships/slide" Target="/ppt/slides/slide5.xml" Id="Redace67f0a1d42c9" /><Relationship Type="http://schemas.openxmlformats.org/officeDocument/2006/relationships/slide" Target="/ppt/slides/slide6.xml" Id="R555501886c804662" /><Relationship Type="http://schemas.openxmlformats.org/officeDocument/2006/relationships/slide" Target="/ppt/slides/slide7.xml" Id="Rdfea4810b7da40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ad1fca15804e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6fc7dac6d4dc4" /><Relationship Type="http://schemas.openxmlformats.org/officeDocument/2006/relationships/theme" Target="/ppt/slideMasters/theme/theme1.xml" Id="R2e3deda7af5143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e6fc7dac6d4d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ad44606164a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7aa84114f49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09a6f671746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028b0c53d43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30fd5877b48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9b1f9cdef4c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d5e2fc0dc40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E.E. EIENDOM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E.E. EIENDOM OG VEDLIKEHOLD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298 820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167 265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875 905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3 826 185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FINSHUS EIRIK HOVLAND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Røværgata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930 159 549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