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3d9e7b7ba741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6070d51558426d"/>
  </p:sldMasterIdLst>
  <p:sldIdLst>
    <p:sldId xmlns:r="http://schemas.openxmlformats.org/officeDocument/2006/relationships" id="256" r:id="Rd661a6d745344265"/>
    <p:sldId xmlns:r="http://schemas.openxmlformats.org/officeDocument/2006/relationships" id="257" r:id="R53d84145429a46e9"/>
    <p:sldId xmlns:r="http://schemas.openxmlformats.org/officeDocument/2006/relationships" id="258" r:id="Re58b244428da434e"/>
    <p:sldId xmlns:r="http://schemas.openxmlformats.org/officeDocument/2006/relationships" id="259" r:id="R589f56e1abaa4e40"/>
    <p:sldId xmlns:r="http://schemas.openxmlformats.org/officeDocument/2006/relationships" id="260" r:id="R838b38521b5d438f"/>
    <p:sldId xmlns:r="http://schemas.openxmlformats.org/officeDocument/2006/relationships" id="261" r:id="R6fb5f0a0a19b4a75"/>
    <p:sldId xmlns:r="http://schemas.openxmlformats.org/officeDocument/2006/relationships" id="262" r:id="R2f508b45637547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070d51558426d" /><Relationship Type="http://schemas.openxmlformats.org/officeDocument/2006/relationships/slide" Target="/ppt/slides/slide1.xml" Id="Rd661a6d745344265" /><Relationship Type="http://schemas.openxmlformats.org/officeDocument/2006/relationships/slide" Target="/ppt/slides/slide2.xml" Id="R53d84145429a46e9" /><Relationship Type="http://schemas.openxmlformats.org/officeDocument/2006/relationships/slide" Target="/ppt/slides/slide3.xml" Id="Re58b244428da434e" /><Relationship Type="http://schemas.openxmlformats.org/officeDocument/2006/relationships/slide" Target="/ppt/slides/slide4.xml" Id="R589f56e1abaa4e40" /><Relationship Type="http://schemas.openxmlformats.org/officeDocument/2006/relationships/slide" Target="/ppt/slides/slide5.xml" Id="R838b38521b5d438f" /><Relationship Type="http://schemas.openxmlformats.org/officeDocument/2006/relationships/slide" Target="/ppt/slides/slide6.xml" Id="R6fb5f0a0a19b4a75" /><Relationship Type="http://schemas.openxmlformats.org/officeDocument/2006/relationships/slide" Target="/ppt/slides/slide7.xml" Id="R2f508b45637547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2a2753c39140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d0db456f04878" /><Relationship Type="http://schemas.openxmlformats.org/officeDocument/2006/relationships/theme" Target="/ppt/slideMasters/theme/theme1.xml" Id="R857a974445c84c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ed0db456f048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5fea9011545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230a5d83442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63df0bbd840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706e813d048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0d3264b2b48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93167624446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c954401b647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C.HANSEN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1 875 200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Mjåvannstoppen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930 072 613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