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9b19fc380524c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ba3cc9c933f47e4"/>
  </p:sldMasterIdLst>
  <p:sldIdLst>
    <p:sldId xmlns:r="http://schemas.openxmlformats.org/officeDocument/2006/relationships" id="256" r:id="Ra0656e295d9041f4"/>
    <p:sldId xmlns:r="http://schemas.openxmlformats.org/officeDocument/2006/relationships" id="257" r:id="R3d224b0ced964042"/>
    <p:sldId xmlns:r="http://schemas.openxmlformats.org/officeDocument/2006/relationships" id="258" r:id="R4554d6b82b0a4028"/>
    <p:sldId xmlns:r="http://schemas.openxmlformats.org/officeDocument/2006/relationships" id="259" r:id="Rf2dadb71f6224aa1"/>
    <p:sldId xmlns:r="http://schemas.openxmlformats.org/officeDocument/2006/relationships" id="260" r:id="R321594aa55e94616"/>
    <p:sldId xmlns:r="http://schemas.openxmlformats.org/officeDocument/2006/relationships" id="261" r:id="R30451beb14884234"/>
    <p:sldId xmlns:r="http://schemas.openxmlformats.org/officeDocument/2006/relationships" id="262" r:id="R7dc1cb94d95a42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a3cc9c933f47e4" /><Relationship Type="http://schemas.openxmlformats.org/officeDocument/2006/relationships/slide" Target="/ppt/slides/slide1.xml" Id="Ra0656e295d9041f4" /><Relationship Type="http://schemas.openxmlformats.org/officeDocument/2006/relationships/slide" Target="/ppt/slides/slide2.xml" Id="R3d224b0ced964042" /><Relationship Type="http://schemas.openxmlformats.org/officeDocument/2006/relationships/slide" Target="/ppt/slides/slide3.xml" Id="R4554d6b82b0a4028" /><Relationship Type="http://schemas.openxmlformats.org/officeDocument/2006/relationships/slide" Target="/ppt/slides/slide4.xml" Id="Rf2dadb71f6224aa1" /><Relationship Type="http://schemas.openxmlformats.org/officeDocument/2006/relationships/slide" Target="/ppt/slides/slide5.xml" Id="R321594aa55e94616" /><Relationship Type="http://schemas.openxmlformats.org/officeDocument/2006/relationships/slide" Target="/ppt/slides/slide6.xml" Id="R30451beb14884234" /><Relationship Type="http://schemas.openxmlformats.org/officeDocument/2006/relationships/slide" Target="/ppt/slides/slide7.xml" Id="R7dc1cb94d95a42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0d217632c24b1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a1cf5f434846f3" /><Relationship Type="http://schemas.openxmlformats.org/officeDocument/2006/relationships/theme" Target="/ppt/slideMasters/theme/theme1.xml" Id="R8320eef87d3e467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5a1cf5f434846f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497a39336746e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d7cfd538ef490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33fbf4d5594b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5ff5149c5f436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a3c115ceef40c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924a24052040e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ca519d387e44f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SHIFT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SHIFT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SHIFT REGNSKAP AS ble etablert [år] og holder til i Vanse.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SHIFT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SHIFT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SHIFT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1 961 445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408 089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317 376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664 743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1 086 601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SHIFT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MATHIASSEN BIRGIT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SHIFT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Nordre vei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4560 Vanse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shiftregnskap.no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930 068 071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SHIFT REGNSKAP AS</a:t>
            </a:r>
          </a:p>
        </p:txBody>
      </p:sp>
    </p:spTree>
  </p:cSld>
  <p:clrMapOvr>
    <a:masterClrMapping xmlns:a="http://schemas.openxmlformats.org/drawingml/2006/main"/>
  </p:clrMapOvr>
</p:sld>
</file>