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da9a787ef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5279acac24a35"/>
  </p:sldMasterIdLst>
  <p:sldIdLst>
    <p:sldId xmlns:r="http://schemas.openxmlformats.org/officeDocument/2006/relationships" id="256" r:id="R9058d79f05fb4a28"/>
    <p:sldId xmlns:r="http://schemas.openxmlformats.org/officeDocument/2006/relationships" id="257" r:id="Ra88bec0b0f804b5e"/>
    <p:sldId xmlns:r="http://schemas.openxmlformats.org/officeDocument/2006/relationships" id="258" r:id="R5ad39bdffa7841f8"/>
    <p:sldId xmlns:r="http://schemas.openxmlformats.org/officeDocument/2006/relationships" id="259" r:id="R9aa52b13637b4800"/>
    <p:sldId xmlns:r="http://schemas.openxmlformats.org/officeDocument/2006/relationships" id="260" r:id="Rd983b22b29154403"/>
    <p:sldId xmlns:r="http://schemas.openxmlformats.org/officeDocument/2006/relationships" id="261" r:id="R9d8c25be2a2740c7"/>
    <p:sldId xmlns:r="http://schemas.openxmlformats.org/officeDocument/2006/relationships" id="262" r:id="Rc4f22e9abe19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5279acac24a35" /><Relationship Type="http://schemas.openxmlformats.org/officeDocument/2006/relationships/slide" Target="/ppt/slides/slide1.xml" Id="R9058d79f05fb4a28" /><Relationship Type="http://schemas.openxmlformats.org/officeDocument/2006/relationships/slide" Target="/ppt/slides/slide2.xml" Id="Ra88bec0b0f804b5e" /><Relationship Type="http://schemas.openxmlformats.org/officeDocument/2006/relationships/slide" Target="/ppt/slides/slide3.xml" Id="R5ad39bdffa7841f8" /><Relationship Type="http://schemas.openxmlformats.org/officeDocument/2006/relationships/slide" Target="/ppt/slides/slide4.xml" Id="R9aa52b13637b4800" /><Relationship Type="http://schemas.openxmlformats.org/officeDocument/2006/relationships/slide" Target="/ppt/slides/slide5.xml" Id="Rd983b22b29154403" /><Relationship Type="http://schemas.openxmlformats.org/officeDocument/2006/relationships/slide" Target="/ppt/slides/slide6.xml" Id="R9d8c25be2a2740c7" /><Relationship Type="http://schemas.openxmlformats.org/officeDocument/2006/relationships/slide" Target="/ppt/slides/slide7.xml" Id="Rc4f22e9abe19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bc25210be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c257ba197438a" /><Relationship Type="http://schemas.openxmlformats.org/officeDocument/2006/relationships/theme" Target="/ppt/slideMasters/theme/theme1.xml" Id="Reed6bfe5f8f3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c257ba197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f741aecf94b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b443cad4b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e63a926bb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c593d32e048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6d17202a7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2dc851a4d47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5d0c0369d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SANKTI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SANKTI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Kammerfossveien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SANKTI AS</a:t>
            </a:r>
          </a:p>
        </p:txBody>
      </p:sp>
    </p:spTree>
  </p:cSld>
  <p:clrMapOvr>
    <a:masterClrMapping xmlns:a="http://schemas.openxmlformats.org/drawingml/2006/main"/>
  </p:clrMapOvr>
</p:sld>
</file>