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5dc9ed942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0efe8e7a148bb"/>
  </p:sldMasterIdLst>
  <p:sldIdLst>
    <p:sldId xmlns:r="http://schemas.openxmlformats.org/officeDocument/2006/relationships" id="256" r:id="Rc96a353cd4094d18"/>
    <p:sldId xmlns:r="http://schemas.openxmlformats.org/officeDocument/2006/relationships" id="257" r:id="R8fa765540adb4700"/>
    <p:sldId xmlns:r="http://schemas.openxmlformats.org/officeDocument/2006/relationships" id="258" r:id="R825a705a40ff4f01"/>
    <p:sldId xmlns:r="http://schemas.openxmlformats.org/officeDocument/2006/relationships" id="259" r:id="Ra65e912adfd94004"/>
    <p:sldId xmlns:r="http://schemas.openxmlformats.org/officeDocument/2006/relationships" id="260" r:id="R9db0fab7a4dc4f33"/>
    <p:sldId xmlns:r="http://schemas.openxmlformats.org/officeDocument/2006/relationships" id="261" r:id="R7eb0cf800c954fd8"/>
    <p:sldId xmlns:r="http://schemas.openxmlformats.org/officeDocument/2006/relationships" id="262" r:id="R6be192f14eef4f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0efe8e7a148bb" /><Relationship Type="http://schemas.openxmlformats.org/officeDocument/2006/relationships/slide" Target="/ppt/slides/slide1.xml" Id="Rc96a353cd4094d18" /><Relationship Type="http://schemas.openxmlformats.org/officeDocument/2006/relationships/slide" Target="/ppt/slides/slide2.xml" Id="R8fa765540adb4700" /><Relationship Type="http://schemas.openxmlformats.org/officeDocument/2006/relationships/slide" Target="/ppt/slides/slide3.xml" Id="R825a705a40ff4f01" /><Relationship Type="http://schemas.openxmlformats.org/officeDocument/2006/relationships/slide" Target="/ppt/slides/slide4.xml" Id="Ra65e912adfd94004" /><Relationship Type="http://schemas.openxmlformats.org/officeDocument/2006/relationships/slide" Target="/ppt/slides/slide5.xml" Id="R9db0fab7a4dc4f33" /><Relationship Type="http://schemas.openxmlformats.org/officeDocument/2006/relationships/slide" Target="/ppt/slides/slide6.xml" Id="R7eb0cf800c954fd8" /><Relationship Type="http://schemas.openxmlformats.org/officeDocument/2006/relationships/slide" Target="/ppt/slides/slide7.xml" Id="R6be192f14eef4f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3d0ffca6b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63154a83641ae" /><Relationship Type="http://schemas.openxmlformats.org/officeDocument/2006/relationships/theme" Target="/ppt/slideMasters/theme/theme1.xml" Id="R825eb81ae4cb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63154a83641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e677760e14e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951bdc3c74e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09827e854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308aff2954b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59fd4285a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f21c10c0b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71c482cd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