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d2ec78b1114c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a4419d432a401f"/>
  </p:sldMasterIdLst>
  <p:sldIdLst>
    <p:sldId xmlns:r="http://schemas.openxmlformats.org/officeDocument/2006/relationships" id="256" r:id="Rb0d9569b4b284fea"/>
    <p:sldId xmlns:r="http://schemas.openxmlformats.org/officeDocument/2006/relationships" id="257" r:id="Re622597df38e4aa5"/>
    <p:sldId xmlns:r="http://schemas.openxmlformats.org/officeDocument/2006/relationships" id="258" r:id="R790a0f0ca3684ad4"/>
    <p:sldId xmlns:r="http://schemas.openxmlformats.org/officeDocument/2006/relationships" id="259" r:id="R5ea1ae2ba6bf4ea8"/>
    <p:sldId xmlns:r="http://schemas.openxmlformats.org/officeDocument/2006/relationships" id="260" r:id="R5f51589310164c96"/>
    <p:sldId xmlns:r="http://schemas.openxmlformats.org/officeDocument/2006/relationships" id="261" r:id="Rcafa6871b2304f5d"/>
    <p:sldId xmlns:r="http://schemas.openxmlformats.org/officeDocument/2006/relationships" id="262" r:id="Rcbf1876765e84e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a4419d432a401f" /><Relationship Type="http://schemas.openxmlformats.org/officeDocument/2006/relationships/slide" Target="/ppt/slides/slide1.xml" Id="Rb0d9569b4b284fea" /><Relationship Type="http://schemas.openxmlformats.org/officeDocument/2006/relationships/slide" Target="/ppt/slides/slide2.xml" Id="Re622597df38e4aa5" /><Relationship Type="http://schemas.openxmlformats.org/officeDocument/2006/relationships/slide" Target="/ppt/slides/slide3.xml" Id="R790a0f0ca3684ad4" /><Relationship Type="http://schemas.openxmlformats.org/officeDocument/2006/relationships/slide" Target="/ppt/slides/slide4.xml" Id="R5ea1ae2ba6bf4ea8" /><Relationship Type="http://schemas.openxmlformats.org/officeDocument/2006/relationships/slide" Target="/ppt/slides/slide5.xml" Id="R5f51589310164c96" /><Relationship Type="http://schemas.openxmlformats.org/officeDocument/2006/relationships/slide" Target="/ppt/slides/slide6.xml" Id="Rcafa6871b2304f5d" /><Relationship Type="http://schemas.openxmlformats.org/officeDocument/2006/relationships/slide" Target="/ppt/slides/slide7.xml" Id="Rcbf1876765e84e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c775a456c944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cb162ad784b88" /><Relationship Type="http://schemas.openxmlformats.org/officeDocument/2006/relationships/theme" Target="/ppt/slideMasters/theme/theme1.xml" Id="R56b2fb0fd0764c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acb162ad784b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c68042a1245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ba13d677741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0c937cdc046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70cb7d4cd41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4cb4cf2054f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c4ad4da7e47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d56cd58944a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IVERK VDC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IVERK VDC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IVERK VDC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IVERK VDC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IVERK VDC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IVERK VDC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IVERK VDC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GLENN-OLE KOLBERG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IVERK VDC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Haraldsgata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929 975 367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IVERK VDC AS</a:t>
            </a:r>
          </a:p>
        </p:txBody>
      </p:sp>
    </p:spTree>
  </p:cSld>
  <p:clrMapOvr>
    <a:masterClrMapping xmlns:a="http://schemas.openxmlformats.org/drawingml/2006/main"/>
  </p:clrMapOvr>
</p:sld>
</file>