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b68029992341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eaaf18db014ac7"/>
  </p:sldMasterIdLst>
  <p:sldIdLst>
    <p:sldId xmlns:r="http://schemas.openxmlformats.org/officeDocument/2006/relationships" id="256" r:id="R6a3a69f3789041da"/>
    <p:sldId xmlns:r="http://schemas.openxmlformats.org/officeDocument/2006/relationships" id="257" r:id="R3911acf5625847de"/>
    <p:sldId xmlns:r="http://schemas.openxmlformats.org/officeDocument/2006/relationships" id="258" r:id="Rf9f544a38f144137"/>
    <p:sldId xmlns:r="http://schemas.openxmlformats.org/officeDocument/2006/relationships" id="259" r:id="R49af521cdc014818"/>
    <p:sldId xmlns:r="http://schemas.openxmlformats.org/officeDocument/2006/relationships" id="260" r:id="Rc4c9e4f23ee345dd"/>
    <p:sldId xmlns:r="http://schemas.openxmlformats.org/officeDocument/2006/relationships" id="261" r:id="Rfca1bddd4ef441de"/>
    <p:sldId xmlns:r="http://schemas.openxmlformats.org/officeDocument/2006/relationships" id="262" r:id="Rd972073a54a54e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eaaf18db014ac7" /><Relationship Type="http://schemas.openxmlformats.org/officeDocument/2006/relationships/slide" Target="/ppt/slides/slide1.xml" Id="R6a3a69f3789041da" /><Relationship Type="http://schemas.openxmlformats.org/officeDocument/2006/relationships/slide" Target="/ppt/slides/slide2.xml" Id="R3911acf5625847de" /><Relationship Type="http://schemas.openxmlformats.org/officeDocument/2006/relationships/slide" Target="/ppt/slides/slide3.xml" Id="Rf9f544a38f144137" /><Relationship Type="http://schemas.openxmlformats.org/officeDocument/2006/relationships/slide" Target="/ppt/slides/slide4.xml" Id="R49af521cdc014818" /><Relationship Type="http://schemas.openxmlformats.org/officeDocument/2006/relationships/slide" Target="/ppt/slides/slide5.xml" Id="Rc4c9e4f23ee345dd" /><Relationship Type="http://schemas.openxmlformats.org/officeDocument/2006/relationships/slide" Target="/ppt/slides/slide6.xml" Id="Rfca1bddd4ef441de" /><Relationship Type="http://schemas.openxmlformats.org/officeDocument/2006/relationships/slide" Target="/ppt/slides/slide7.xml" Id="Rd972073a54a54e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bb3f1e72f648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65e0f0214f472a" /><Relationship Type="http://schemas.openxmlformats.org/officeDocument/2006/relationships/theme" Target="/ppt/slideMasters/theme/theme1.xml" Id="R30b129870f6f4c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65e0f0214f47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bb8c7051845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f793dd06645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3f43bef2d48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0e86537cf641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4d81d045843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c31d1b4d84ae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f7609a147e47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HUMMER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HUMMER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1 030 723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1 004 992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1 001 484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−4 094 218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BRATRUD GUDMUND JOAR  –  26,2 %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SUMMIT AS  –  12,7 %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INVEST AS  –  7,4 %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TITLIS AS  –  4,9 %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TYSSØ ARNE  –  3,6 %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Hyllebakken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4622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929 958 039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HUMMER AS</a:t>
            </a:r>
          </a:p>
        </p:txBody>
      </p:sp>
    </p:spTree>
  </p:cSld>
  <p:clrMapOvr>
    <a:masterClrMapping xmlns:a="http://schemas.openxmlformats.org/drawingml/2006/main"/>
  </p:clrMapOvr>
</p:sld>
</file>