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bd5b9b1f044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5c86481844ab7"/>
  </p:sldMasterIdLst>
  <p:sldIdLst>
    <p:sldId xmlns:r="http://schemas.openxmlformats.org/officeDocument/2006/relationships" id="256" r:id="R58e1463c14bd46d2"/>
    <p:sldId xmlns:r="http://schemas.openxmlformats.org/officeDocument/2006/relationships" id="257" r:id="Rf863caee38454fac"/>
    <p:sldId xmlns:r="http://schemas.openxmlformats.org/officeDocument/2006/relationships" id="258" r:id="Raf0676af337d4b31"/>
    <p:sldId xmlns:r="http://schemas.openxmlformats.org/officeDocument/2006/relationships" id="259" r:id="R32cf58077b404d8a"/>
    <p:sldId xmlns:r="http://schemas.openxmlformats.org/officeDocument/2006/relationships" id="260" r:id="R550766c5d66d4361"/>
    <p:sldId xmlns:r="http://schemas.openxmlformats.org/officeDocument/2006/relationships" id="261" r:id="Re8719d1671a0474e"/>
    <p:sldId xmlns:r="http://schemas.openxmlformats.org/officeDocument/2006/relationships" id="262" r:id="Rbf084107fa99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5c86481844ab7" /><Relationship Type="http://schemas.openxmlformats.org/officeDocument/2006/relationships/slide" Target="/ppt/slides/slide1.xml" Id="R58e1463c14bd46d2" /><Relationship Type="http://schemas.openxmlformats.org/officeDocument/2006/relationships/slide" Target="/ppt/slides/slide2.xml" Id="Rf863caee38454fac" /><Relationship Type="http://schemas.openxmlformats.org/officeDocument/2006/relationships/slide" Target="/ppt/slides/slide3.xml" Id="Raf0676af337d4b31" /><Relationship Type="http://schemas.openxmlformats.org/officeDocument/2006/relationships/slide" Target="/ppt/slides/slide4.xml" Id="R32cf58077b404d8a" /><Relationship Type="http://schemas.openxmlformats.org/officeDocument/2006/relationships/slide" Target="/ppt/slides/slide5.xml" Id="R550766c5d66d4361" /><Relationship Type="http://schemas.openxmlformats.org/officeDocument/2006/relationships/slide" Target="/ppt/slides/slide6.xml" Id="Re8719d1671a0474e" /><Relationship Type="http://schemas.openxmlformats.org/officeDocument/2006/relationships/slide" Target="/ppt/slides/slide7.xml" Id="Rbf084107fa99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5a99c9520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5360cbff54cf9" /><Relationship Type="http://schemas.openxmlformats.org/officeDocument/2006/relationships/theme" Target="/ppt/slideMasters/theme/theme1.xml" Id="Ra122deeecef2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5360cbff54c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f0986a6d46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7fd993f6d46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f5e94e52e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5dfc6daf04d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9231ba666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c6fa75f0d47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56b1c47eb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OLA MYTTING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 MYTTING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OLA MYTTING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OLA MYTTING HOLDING AS</a:t>
            </a:r>
          </a:p>
        </p:txBody>
      </p:sp>
    </p:spTree>
  </p:cSld>
  <p:clrMapOvr>
    <a:masterClrMapping xmlns:a="http://schemas.openxmlformats.org/drawingml/2006/main"/>
  </p:clrMapOvr>
</p:sld>
</file>