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d9eef9995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f670e14fa4969"/>
  </p:sldMasterIdLst>
  <p:sldIdLst>
    <p:sldId xmlns:r="http://schemas.openxmlformats.org/officeDocument/2006/relationships" id="256" r:id="R098a8662a90142bf"/>
    <p:sldId xmlns:r="http://schemas.openxmlformats.org/officeDocument/2006/relationships" id="257" r:id="Rce6d7d3f88ba48e1"/>
    <p:sldId xmlns:r="http://schemas.openxmlformats.org/officeDocument/2006/relationships" id="258" r:id="Reb513fb3fc284b13"/>
    <p:sldId xmlns:r="http://schemas.openxmlformats.org/officeDocument/2006/relationships" id="259" r:id="R2f34ec860d984b12"/>
    <p:sldId xmlns:r="http://schemas.openxmlformats.org/officeDocument/2006/relationships" id="260" r:id="Reba25a17a94141af"/>
    <p:sldId xmlns:r="http://schemas.openxmlformats.org/officeDocument/2006/relationships" id="261" r:id="R5b6c0114bf4e413b"/>
    <p:sldId xmlns:r="http://schemas.openxmlformats.org/officeDocument/2006/relationships" id="262" r:id="Ref34082172f445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f670e14fa4969" /><Relationship Type="http://schemas.openxmlformats.org/officeDocument/2006/relationships/slide" Target="/ppt/slides/slide1.xml" Id="R098a8662a90142bf" /><Relationship Type="http://schemas.openxmlformats.org/officeDocument/2006/relationships/slide" Target="/ppt/slides/slide2.xml" Id="Rce6d7d3f88ba48e1" /><Relationship Type="http://schemas.openxmlformats.org/officeDocument/2006/relationships/slide" Target="/ppt/slides/slide3.xml" Id="Reb513fb3fc284b13" /><Relationship Type="http://schemas.openxmlformats.org/officeDocument/2006/relationships/slide" Target="/ppt/slides/slide4.xml" Id="R2f34ec860d984b12" /><Relationship Type="http://schemas.openxmlformats.org/officeDocument/2006/relationships/slide" Target="/ppt/slides/slide5.xml" Id="Reba25a17a94141af" /><Relationship Type="http://schemas.openxmlformats.org/officeDocument/2006/relationships/slide" Target="/ppt/slides/slide6.xml" Id="R5b6c0114bf4e413b" /><Relationship Type="http://schemas.openxmlformats.org/officeDocument/2006/relationships/slide" Target="/ppt/slides/slide7.xml" Id="Ref34082172f445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75be811f9f4a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d8df556584baa" /><Relationship Type="http://schemas.openxmlformats.org/officeDocument/2006/relationships/theme" Target="/ppt/slideMasters/theme/theme1.xml" Id="R1ed7fbebd3ee43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d8df55658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47a812281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112d595c345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ef8ebdce147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854c5d7f445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ae1fff6fc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d852d0e7843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aa749917f45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