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bd03e4a48b45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62c6980a9a4ac2"/>
  </p:sldMasterIdLst>
  <p:sldIdLst>
    <p:sldId xmlns:r="http://schemas.openxmlformats.org/officeDocument/2006/relationships" id="256" r:id="Rf404afd7f94a4d8a"/>
    <p:sldId xmlns:r="http://schemas.openxmlformats.org/officeDocument/2006/relationships" id="257" r:id="Ra56ca394da934453"/>
    <p:sldId xmlns:r="http://schemas.openxmlformats.org/officeDocument/2006/relationships" id="258" r:id="R82a5228b11a94215"/>
    <p:sldId xmlns:r="http://schemas.openxmlformats.org/officeDocument/2006/relationships" id="259" r:id="Ree78fa8d47c14e3d"/>
    <p:sldId xmlns:r="http://schemas.openxmlformats.org/officeDocument/2006/relationships" id="260" r:id="R3edd51fe9155417b"/>
    <p:sldId xmlns:r="http://schemas.openxmlformats.org/officeDocument/2006/relationships" id="261" r:id="Raa5e76ee2b1a4fe2"/>
    <p:sldId xmlns:r="http://schemas.openxmlformats.org/officeDocument/2006/relationships" id="262" r:id="R2bf0bbb1dd2549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62c6980a9a4ac2" /><Relationship Type="http://schemas.openxmlformats.org/officeDocument/2006/relationships/slide" Target="/ppt/slides/slide1.xml" Id="Rf404afd7f94a4d8a" /><Relationship Type="http://schemas.openxmlformats.org/officeDocument/2006/relationships/slide" Target="/ppt/slides/slide2.xml" Id="Ra56ca394da934453" /><Relationship Type="http://schemas.openxmlformats.org/officeDocument/2006/relationships/slide" Target="/ppt/slides/slide3.xml" Id="R82a5228b11a94215" /><Relationship Type="http://schemas.openxmlformats.org/officeDocument/2006/relationships/slide" Target="/ppt/slides/slide4.xml" Id="Ree78fa8d47c14e3d" /><Relationship Type="http://schemas.openxmlformats.org/officeDocument/2006/relationships/slide" Target="/ppt/slides/slide5.xml" Id="R3edd51fe9155417b" /><Relationship Type="http://schemas.openxmlformats.org/officeDocument/2006/relationships/slide" Target="/ppt/slides/slide6.xml" Id="Raa5e76ee2b1a4fe2" /><Relationship Type="http://schemas.openxmlformats.org/officeDocument/2006/relationships/slide" Target="/ppt/slides/slide7.xml" Id="R2bf0bbb1dd2549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d5f91987b848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4cda3d6084fb4" /><Relationship Type="http://schemas.openxmlformats.org/officeDocument/2006/relationships/theme" Target="/ppt/slideMasters/theme/theme1.xml" Id="R65ccd1571afe4b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e4cda3d6084f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29853cdff43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331680e5b4c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9cbecd15942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601ad05cb46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0159d2cf542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fe73b486342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fa12c02454c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EX-ON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EX-ON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DUNSKYTE SANDRA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Saltfjellveien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8613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929 855 949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