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6f16d2024f4a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88395c460f4629"/>
  </p:sldMasterIdLst>
  <p:sldIdLst>
    <p:sldId xmlns:r="http://schemas.openxmlformats.org/officeDocument/2006/relationships" id="256" r:id="Rcb3d7f2ac0914c6e"/>
    <p:sldId xmlns:r="http://schemas.openxmlformats.org/officeDocument/2006/relationships" id="257" r:id="R638de69668a54369"/>
    <p:sldId xmlns:r="http://schemas.openxmlformats.org/officeDocument/2006/relationships" id="258" r:id="R14fe0d66ad324840"/>
    <p:sldId xmlns:r="http://schemas.openxmlformats.org/officeDocument/2006/relationships" id="259" r:id="R75178221227c4ce5"/>
    <p:sldId xmlns:r="http://schemas.openxmlformats.org/officeDocument/2006/relationships" id="260" r:id="R485f976a99d04b11"/>
    <p:sldId xmlns:r="http://schemas.openxmlformats.org/officeDocument/2006/relationships" id="261" r:id="R4fa48d9aa6e5456a"/>
    <p:sldId xmlns:r="http://schemas.openxmlformats.org/officeDocument/2006/relationships" id="262" r:id="R4c9f6b0e1a7d4a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88395c460f4629" /><Relationship Type="http://schemas.openxmlformats.org/officeDocument/2006/relationships/slide" Target="/ppt/slides/slide1.xml" Id="Rcb3d7f2ac0914c6e" /><Relationship Type="http://schemas.openxmlformats.org/officeDocument/2006/relationships/slide" Target="/ppt/slides/slide2.xml" Id="R638de69668a54369" /><Relationship Type="http://schemas.openxmlformats.org/officeDocument/2006/relationships/slide" Target="/ppt/slides/slide3.xml" Id="R14fe0d66ad324840" /><Relationship Type="http://schemas.openxmlformats.org/officeDocument/2006/relationships/slide" Target="/ppt/slides/slide4.xml" Id="R75178221227c4ce5" /><Relationship Type="http://schemas.openxmlformats.org/officeDocument/2006/relationships/slide" Target="/ppt/slides/slide5.xml" Id="R485f976a99d04b11" /><Relationship Type="http://schemas.openxmlformats.org/officeDocument/2006/relationships/slide" Target="/ppt/slides/slide6.xml" Id="R4fa48d9aa6e5456a" /><Relationship Type="http://schemas.openxmlformats.org/officeDocument/2006/relationships/slide" Target="/ppt/slides/slide7.xml" Id="R4c9f6b0e1a7d4a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9f14b78e9d4b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b6bb7dbf74751" /><Relationship Type="http://schemas.openxmlformats.org/officeDocument/2006/relationships/theme" Target="/ppt/slideMasters/theme/theme1.xml" Id="Rf6625140d23e4c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eb6bb7dbf747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d6d5b748f4e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a9a527fcb47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7de160a9a48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fe2bb1ef844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24f6e9d8b42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2c10fee0f4b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4f3ad03a248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STEINBRUNA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STEINBRUNA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STEINBRUNA INVEST AS ble etablert [år] og holder til i Flekkerøy.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STEINBRUNA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STEINBRUNA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STEINBRUNA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140 435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26 769 532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26 835 686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STEINBRUNA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RUDOLFSEN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STEINBRUNA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Christian Rudolfsen, Vragesløyfen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4625 Flekkerøy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929 781 813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STEINBRUNA INVEST AS</a:t>
            </a:r>
          </a:p>
        </p:txBody>
      </p:sp>
    </p:spTree>
  </p:cSld>
  <p:clrMapOvr>
    <a:masterClrMapping xmlns:a="http://schemas.openxmlformats.org/drawingml/2006/main"/>
  </p:clrMapOvr>
</p:sld>
</file>