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08f122d44b45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2688707a714463"/>
  </p:sldMasterIdLst>
  <p:sldIdLst>
    <p:sldId xmlns:r="http://schemas.openxmlformats.org/officeDocument/2006/relationships" id="256" r:id="R7a4f59f0bed143bc"/>
    <p:sldId xmlns:r="http://schemas.openxmlformats.org/officeDocument/2006/relationships" id="257" r:id="Rfd7fb44f56c44426"/>
    <p:sldId xmlns:r="http://schemas.openxmlformats.org/officeDocument/2006/relationships" id="258" r:id="Rad7d455388044bba"/>
    <p:sldId xmlns:r="http://schemas.openxmlformats.org/officeDocument/2006/relationships" id="259" r:id="Rb792bdc594a74449"/>
    <p:sldId xmlns:r="http://schemas.openxmlformats.org/officeDocument/2006/relationships" id="260" r:id="Rc7bc0a45acd4430d"/>
    <p:sldId xmlns:r="http://schemas.openxmlformats.org/officeDocument/2006/relationships" id="261" r:id="R2e7c6dc1084a462b"/>
    <p:sldId xmlns:r="http://schemas.openxmlformats.org/officeDocument/2006/relationships" id="262" r:id="Rcbe2c604415a43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2688707a714463" /><Relationship Type="http://schemas.openxmlformats.org/officeDocument/2006/relationships/slide" Target="/ppt/slides/slide1.xml" Id="R7a4f59f0bed143bc" /><Relationship Type="http://schemas.openxmlformats.org/officeDocument/2006/relationships/slide" Target="/ppt/slides/slide2.xml" Id="Rfd7fb44f56c44426" /><Relationship Type="http://schemas.openxmlformats.org/officeDocument/2006/relationships/slide" Target="/ppt/slides/slide3.xml" Id="Rad7d455388044bba" /><Relationship Type="http://schemas.openxmlformats.org/officeDocument/2006/relationships/slide" Target="/ppt/slides/slide4.xml" Id="Rb792bdc594a74449" /><Relationship Type="http://schemas.openxmlformats.org/officeDocument/2006/relationships/slide" Target="/ppt/slides/slide5.xml" Id="Rc7bc0a45acd4430d" /><Relationship Type="http://schemas.openxmlformats.org/officeDocument/2006/relationships/slide" Target="/ppt/slides/slide6.xml" Id="R2e7c6dc1084a462b" /><Relationship Type="http://schemas.openxmlformats.org/officeDocument/2006/relationships/slide" Target="/ppt/slides/slide7.xml" Id="Rcbe2c604415a43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9f9f1c1dc44f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b651cca184852" /><Relationship Type="http://schemas.openxmlformats.org/officeDocument/2006/relationships/theme" Target="/ppt/slideMasters/theme/theme1.xml" Id="Rbf859ca06c7c4d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db651cca1848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d9e7703984a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f6144b57849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174d9cccd45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291a5af0940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9253f21224d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24e1e424745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6771ab4654c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STEINBRUNA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STEINBRUNA INVEST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17 764 189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18 549 097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18 653 607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RUDOLFSEN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Rudolfsen, Vragesløyfen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929 781 813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