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598513fd2b40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2f0f0902254d27"/>
  </p:sldMasterIdLst>
  <p:sldIdLst>
    <p:sldId xmlns:r="http://schemas.openxmlformats.org/officeDocument/2006/relationships" id="256" r:id="R6d256dd29b1b47fe"/>
    <p:sldId xmlns:r="http://schemas.openxmlformats.org/officeDocument/2006/relationships" id="257" r:id="Rc398a7330a9c4535"/>
    <p:sldId xmlns:r="http://schemas.openxmlformats.org/officeDocument/2006/relationships" id="258" r:id="Rf47b0267db5a4ed5"/>
    <p:sldId xmlns:r="http://schemas.openxmlformats.org/officeDocument/2006/relationships" id="259" r:id="R44aab43911314cc5"/>
    <p:sldId xmlns:r="http://schemas.openxmlformats.org/officeDocument/2006/relationships" id="260" r:id="Rd7a671e82b4b45a9"/>
    <p:sldId xmlns:r="http://schemas.openxmlformats.org/officeDocument/2006/relationships" id="261" r:id="R09108c216a0a4f74"/>
    <p:sldId xmlns:r="http://schemas.openxmlformats.org/officeDocument/2006/relationships" id="262" r:id="R87c9e62e81c5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f0f0902254d27" /><Relationship Type="http://schemas.openxmlformats.org/officeDocument/2006/relationships/slide" Target="/ppt/slides/slide1.xml" Id="R6d256dd29b1b47fe" /><Relationship Type="http://schemas.openxmlformats.org/officeDocument/2006/relationships/slide" Target="/ppt/slides/slide2.xml" Id="Rc398a7330a9c4535" /><Relationship Type="http://schemas.openxmlformats.org/officeDocument/2006/relationships/slide" Target="/ppt/slides/slide3.xml" Id="Rf47b0267db5a4ed5" /><Relationship Type="http://schemas.openxmlformats.org/officeDocument/2006/relationships/slide" Target="/ppt/slides/slide4.xml" Id="R44aab43911314cc5" /><Relationship Type="http://schemas.openxmlformats.org/officeDocument/2006/relationships/slide" Target="/ppt/slides/slide5.xml" Id="Rd7a671e82b4b45a9" /><Relationship Type="http://schemas.openxmlformats.org/officeDocument/2006/relationships/slide" Target="/ppt/slides/slide6.xml" Id="R09108c216a0a4f74" /><Relationship Type="http://schemas.openxmlformats.org/officeDocument/2006/relationships/slide" Target="/ppt/slides/slide7.xml" Id="R87c9e62e81c5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3a43c97e742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1885903314278" /><Relationship Type="http://schemas.openxmlformats.org/officeDocument/2006/relationships/theme" Target="/ppt/slideMasters/theme/theme1.xml" Id="R1b9d8e7c2c6d42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518859033142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9f7093b8f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81c2eb4a3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50ef5dfa3b4e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d66ba939f4f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715e2a30945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78d8afed647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d489e3dae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