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b9ed101f048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43c2321b84169"/>
  </p:sldMasterIdLst>
  <p:sldIdLst>
    <p:sldId xmlns:r="http://schemas.openxmlformats.org/officeDocument/2006/relationships" id="256" r:id="Rb5d4f6a5a0864a5e"/>
    <p:sldId xmlns:r="http://schemas.openxmlformats.org/officeDocument/2006/relationships" id="257" r:id="R48f6103f4b3a4d0c"/>
    <p:sldId xmlns:r="http://schemas.openxmlformats.org/officeDocument/2006/relationships" id="258" r:id="R564f79f9a31b4488"/>
    <p:sldId xmlns:r="http://schemas.openxmlformats.org/officeDocument/2006/relationships" id="259" r:id="R1bf23fdabfc345bd"/>
    <p:sldId xmlns:r="http://schemas.openxmlformats.org/officeDocument/2006/relationships" id="260" r:id="R86bea975edfc4c69"/>
    <p:sldId xmlns:r="http://schemas.openxmlformats.org/officeDocument/2006/relationships" id="261" r:id="R43b33af60485448c"/>
    <p:sldId xmlns:r="http://schemas.openxmlformats.org/officeDocument/2006/relationships" id="262" r:id="Rb543c614ccef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43c2321b84169" /><Relationship Type="http://schemas.openxmlformats.org/officeDocument/2006/relationships/slide" Target="/ppt/slides/slide1.xml" Id="Rb5d4f6a5a0864a5e" /><Relationship Type="http://schemas.openxmlformats.org/officeDocument/2006/relationships/slide" Target="/ppt/slides/slide2.xml" Id="R48f6103f4b3a4d0c" /><Relationship Type="http://schemas.openxmlformats.org/officeDocument/2006/relationships/slide" Target="/ppt/slides/slide3.xml" Id="R564f79f9a31b4488" /><Relationship Type="http://schemas.openxmlformats.org/officeDocument/2006/relationships/slide" Target="/ppt/slides/slide4.xml" Id="R1bf23fdabfc345bd" /><Relationship Type="http://schemas.openxmlformats.org/officeDocument/2006/relationships/slide" Target="/ppt/slides/slide5.xml" Id="R86bea975edfc4c69" /><Relationship Type="http://schemas.openxmlformats.org/officeDocument/2006/relationships/slide" Target="/ppt/slides/slide6.xml" Id="R43b33af60485448c" /><Relationship Type="http://schemas.openxmlformats.org/officeDocument/2006/relationships/slide" Target="/ppt/slides/slide7.xml" Id="Rb543c614ccef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41041aca1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5c9fec0804797" /><Relationship Type="http://schemas.openxmlformats.org/officeDocument/2006/relationships/theme" Target="/ppt/slideMasters/theme/theme1.xml" Id="R6862d22897c3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5c9fec080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ceb5bcd9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10ab281d0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ee9d09a7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c2725c823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e469d38e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48a4c64345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b9ef83a84f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JAVIPA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JAVIPA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27 397 007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286 901 306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287 569 192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70,4 %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TULLAH AS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STIFTELSEN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929 734 513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