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2da2f7a5ac4f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e25acd3e224999"/>
  </p:sldMasterIdLst>
  <p:sldIdLst>
    <p:sldId xmlns:r="http://schemas.openxmlformats.org/officeDocument/2006/relationships" id="256" r:id="Rf65ea579c2644769"/>
    <p:sldId xmlns:r="http://schemas.openxmlformats.org/officeDocument/2006/relationships" id="257" r:id="R5846465ea9ce4b6f"/>
    <p:sldId xmlns:r="http://schemas.openxmlformats.org/officeDocument/2006/relationships" id="258" r:id="R4801d8c46c0e4c4e"/>
    <p:sldId xmlns:r="http://schemas.openxmlformats.org/officeDocument/2006/relationships" id="259" r:id="R0e08fa402ae045c4"/>
    <p:sldId xmlns:r="http://schemas.openxmlformats.org/officeDocument/2006/relationships" id="260" r:id="R45d5f568ad404686"/>
    <p:sldId xmlns:r="http://schemas.openxmlformats.org/officeDocument/2006/relationships" id="261" r:id="R3d0c64b50c4d4ff9"/>
    <p:sldId xmlns:r="http://schemas.openxmlformats.org/officeDocument/2006/relationships" id="262" r:id="R1eb0cf69831146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e25acd3e224999" /><Relationship Type="http://schemas.openxmlformats.org/officeDocument/2006/relationships/slide" Target="/ppt/slides/slide1.xml" Id="Rf65ea579c2644769" /><Relationship Type="http://schemas.openxmlformats.org/officeDocument/2006/relationships/slide" Target="/ppt/slides/slide2.xml" Id="R5846465ea9ce4b6f" /><Relationship Type="http://schemas.openxmlformats.org/officeDocument/2006/relationships/slide" Target="/ppt/slides/slide3.xml" Id="R4801d8c46c0e4c4e" /><Relationship Type="http://schemas.openxmlformats.org/officeDocument/2006/relationships/slide" Target="/ppt/slides/slide4.xml" Id="R0e08fa402ae045c4" /><Relationship Type="http://schemas.openxmlformats.org/officeDocument/2006/relationships/slide" Target="/ppt/slides/slide5.xml" Id="R45d5f568ad404686" /><Relationship Type="http://schemas.openxmlformats.org/officeDocument/2006/relationships/slide" Target="/ppt/slides/slide6.xml" Id="R3d0c64b50c4d4ff9" /><Relationship Type="http://schemas.openxmlformats.org/officeDocument/2006/relationships/slide" Target="/ppt/slides/slide7.xml" Id="R1eb0cf69831146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55eb8eb9b046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c62257f7b4e95" /><Relationship Type="http://schemas.openxmlformats.org/officeDocument/2006/relationships/theme" Target="/ppt/slideMasters/theme/theme1.xml" Id="Ra5822ad0d52840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8c62257f7b4e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d760d6c1d4d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72f52637445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677e3a6d147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301cc21ea47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fa298ec6448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18d41838344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d61c2ed1143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YES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YES INVEST AS ble etablert [år] og holder til i Kragerø Skjærgård.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361 300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−546 699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377 012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6 126 685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8 748 822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SAMUELSEN JAN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REIME KATHRINE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SAMUELSEN DANIEL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SAMUELSEN JOAKIM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Bjelvikveien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3783 Kragerø Skjærgård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12 14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929 700 007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YES INVEST AS</a:t>
            </a:r>
          </a:p>
        </p:txBody>
      </p:sp>
    </p:spTree>
  </p:cSld>
  <p:clrMapOvr>
    <a:masterClrMapping xmlns:a="http://schemas.openxmlformats.org/drawingml/2006/main"/>
  </p:clrMapOvr>
</p:sld>
</file>