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0eb94b68e74f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0e6dccc07e40b5"/>
  </p:sldMasterIdLst>
  <p:sldIdLst>
    <p:sldId xmlns:r="http://schemas.openxmlformats.org/officeDocument/2006/relationships" id="256" r:id="Rd5366dd6705f4fe0"/>
    <p:sldId xmlns:r="http://schemas.openxmlformats.org/officeDocument/2006/relationships" id="257" r:id="Ree2eb838acad4231"/>
    <p:sldId xmlns:r="http://schemas.openxmlformats.org/officeDocument/2006/relationships" id="258" r:id="R02b733fa21e047a7"/>
    <p:sldId xmlns:r="http://schemas.openxmlformats.org/officeDocument/2006/relationships" id="259" r:id="R96cf6371b1b04796"/>
    <p:sldId xmlns:r="http://schemas.openxmlformats.org/officeDocument/2006/relationships" id="260" r:id="Rb6038fd5687f457e"/>
    <p:sldId xmlns:r="http://schemas.openxmlformats.org/officeDocument/2006/relationships" id="261" r:id="R8356ec74db534d7a"/>
    <p:sldId xmlns:r="http://schemas.openxmlformats.org/officeDocument/2006/relationships" id="262" r:id="Re90799fd52ef4d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0e6dccc07e40b5" /><Relationship Type="http://schemas.openxmlformats.org/officeDocument/2006/relationships/slide" Target="/ppt/slides/slide1.xml" Id="Rd5366dd6705f4fe0" /><Relationship Type="http://schemas.openxmlformats.org/officeDocument/2006/relationships/slide" Target="/ppt/slides/slide2.xml" Id="Ree2eb838acad4231" /><Relationship Type="http://schemas.openxmlformats.org/officeDocument/2006/relationships/slide" Target="/ppt/slides/slide3.xml" Id="R02b733fa21e047a7" /><Relationship Type="http://schemas.openxmlformats.org/officeDocument/2006/relationships/slide" Target="/ppt/slides/slide4.xml" Id="R96cf6371b1b04796" /><Relationship Type="http://schemas.openxmlformats.org/officeDocument/2006/relationships/slide" Target="/ppt/slides/slide5.xml" Id="Rb6038fd5687f457e" /><Relationship Type="http://schemas.openxmlformats.org/officeDocument/2006/relationships/slide" Target="/ppt/slides/slide6.xml" Id="R8356ec74db534d7a" /><Relationship Type="http://schemas.openxmlformats.org/officeDocument/2006/relationships/slide" Target="/ppt/slides/slide7.xml" Id="Re90799fd52ef4d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2ed249cbc94a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ecab44011b4ac1" /><Relationship Type="http://schemas.openxmlformats.org/officeDocument/2006/relationships/theme" Target="/ppt/slideMasters/theme/theme1.xml" Id="R5e85ee965e3d45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ecab44011b4a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942df2175745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97f1c182c94a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ab295dd2a4f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b9f553ed54b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80ac2318fc49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2ce5c785643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8192d509a741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CIE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CIE INVEST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903 817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930 000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CELIN INA ELIASSEN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Humlestien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1443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929 684 206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CIE INVEST AS</a:t>
            </a:r>
          </a:p>
        </p:txBody>
      </p:sp>
    </p:spTree>
  </p:cSld>
  <p:clrMapOvr>
    <a:masterClrMapping xmlns:a="http://schemas.openxmlformats.org/drawingml/2006/main"/>
  </p:clrMapOvr>
</p:sld>
</file>