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aee63b793a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79ff7be3b47ea"/>
  </p:sldMasterIdLst>
  <p:sldIdLst>
    <p:sldId xmlns:r="http://schemas.openxmlformats.org/officeDocument/2006/relationships" id="256" r:id="Re5e64cd473084dcf"/>
    <p:sldId xmlns:r="http://schemas.openxmlformats.org/officeDocument/2006/relationships" id="257" r:id="Ra2f6ab70cd9a4951"/>
    <p:sldId xmlns:r="http://schemas.openxmlformats.org/officeDocument/2006/relationships" id="258" r:id="R63f3b176289a4fe6"/>
    <p:sldId xmlns:r="http://schemas.openxmlformats.org/officeDocument/2006/relationships" id="259" r:id="Rf11a165a64824319"/>
    <p:sldId xmlns:r="http://schemas.openxmlformats.org/officeDocument/2006/relationships" id="260" r:id="R136bf0db96764ba8"/>
    <p:sldId xmlns:r="http://schemas.openxmlformats.org/officeDocument/2006/relationships" id="261" r:id="Rab8a20a0686040cc"/>
    <p:sldId xmlns:r="http://schemas.openxmlformats.org/officeDocument/2006/relationships" id="262" r:id="Rd1af457150634e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79ff7be3b47ea" /><Relationship Type="http://schemas.openxmlformats.org/officeDocument/2006/relationships/slide" Target="/ppt/slides/slide1.xml" Id="Re5e64cd473084dcf" /><Relationship Type="http://schemas.openxmlformats.org/officeDocument/2006/relationships/slide" Target="/ppt/slides/slide2.xml" Id="Ra2f6ab70cd9a4951" /><Relationship Type="http://schemas.openxmlformats.org/officeDocument/2006/relationships/slide" Target="/ppt/slides/slide3.xml" Id="R63f3b176289a4fe6" /><Relationship Type="http://schemas.openxmlformats.org/officeDocument/2006/relationships/slide" Target="/ppt/slides/slide4.xml" Id="Rf11a165a64824319" /><Relationship Type="http://schemas.openxmlformats.org/officeDocument/2006/relationships/slide" Target="/ppt/slides/slide5.xml" Id="R136bf0db96764ba8" /><Relationship Type="http://schemas.openxmlformats.org/officeDocument/2006/relationships/slide" Target="/ppt/slides/slide6.xml" Id="Rab8a20a0686040cc" /><Relationship Type="http://schemas.openxmlformats.org/officeDocument/2006/relationships/slide" Target="/ppt/slides/slide7.xml" Id="Rd1af457150634e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87ef906c9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f4861031a4d93" /><Relationship Type="http://schemas.openxmlformats.org/officeDocument/2006/relationships/theme" Target="/ppt/slideMasters/theme/theme1.xml" Id="R753ac288ce37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f4861031a4d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6e6a7ce9f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5b3e70ac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08fb42f99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a9aa8760144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eb65fa675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e6263f3564a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9c2601451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