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c5200717e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1533abaa7498a"/>
  </p:sldMasterIdLst>
  <p:sldIdLst>
    <p:sldId xmlns:r="http://schemas.openxmlformats.org/officeDocument/2006/relationships" id="256" r:id="Reb2a772b72f54c79"/>
    <p:sldId xmlns:r="http://schemas.openxmlformats.org/officeDocument/2006/relationships" id="257" r:id="R8bf5308d13974923"/>
    <p:sldId xmlns:r="http://schemas.openxmlformats.org/officeDocument/2006/relationships" id="258" r:id="R0cb8615d0d5b44d8"/>
    <p:sldId xmlns:r="http://schemas.openxmlformats.org/officeDocument/2006/relationships" id="259" r:id="R5eeb3767540b4c28"/>
    <p:sldId xmlns:r="http://schemas.openxmlformats.org/officeDocument/2006/relationships" id="260" r:id="R6b3828dd06bf48ed"/>
    <p:sldId xmlns:r="http://schemas.openxmlformats.org/officeDocument/2006/relationships" id="261" r:id="R612cb9a93f044cb5"/>
    <p:sldId xmlns:r="http://schemas.openxmlformats.org/officeDocument/2006/relationships" id="262" r:id="Rcee1fb51f2d2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1533abaa7498a" /><Relationship Type="http://schemas.openxmlformats.org/officeDocument/2006/relationships/slide" Target="/ppt/slides/slide1.xml" Id="Reb2a772b72f54c79" /><Relationship Type="http://schemas.openxmlformats.org/officeDocument/2006/relationships/slide" Target="/ppt/slides/slide2.xml" Id="R8bf5308d13974923" /><Relationship Type="http://schemas.openxmlformats.org/officeDocument/2006/relationships/slide" Target="/ppt/slides/slide3.xml" Id="R0cb8615d0d5b44d8" /><Relationship Type="http://schemas.openxmlformats.org/officeDocument/2006/relationships/slide" Target="/ppt/slides/slide4.xml" Id="R5eeb3767540b4c28" /><Relationship Type="http://schemas.openxmlformats.org/officeDocument/2006/relationships/slide" Target="/ppt/slides/slide5.xml" Id="R6b3828dd06bf48ed" /><Relationship Type="http://schemas.openxmlformats.org/officeDocument/2006/relationships/slide" Target="/ppt/slides/slide6.xml" Id="R612cb9a93f044cb5" /><Relationship Type="http://schemas.openxmlformats.org/officeDocument/2006/relationships/slide" Target="/ppt/slides/slide7.xml" Id="Rcee1fb51f2d2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655ab31e8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1a46c84146a4" /><Relationship Type="http://schemas.openxmlformats.org/officeDocument/2006/relationships/theme" Target="/ppt/slideMasters/theme/theme1.xml" Id="R0d791fadea00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31a46c84146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20d562a6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99c80499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9aed8962d4c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aee58f180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e7f6daf904b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485275f46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deaa4f816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GÅSVAND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GÅSVAND EIENDOM AS ble etablert [år] og holder til i Rindal.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63 226 830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76 302 811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HOTELINVEST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6657 Rindal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71665131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