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991287b3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2b59a8a4c42c9"/>
  </p:sldMasterIdLst>
  <p:sldIdLst>
    <p:sldId xmlns:r="http://schemas.openxmlformats.org/officeDocument/2006/relationships" id="256" r:id="R87cc89da7d6b4f29"/>
    <p:sldId xmlns:r="http://schemas.openxmlformats.org/officeDocument/2006/relationships" id="257" r:id="R4068b69883b4412c"/>
    <p:sldId xmlns:r="http://schemas.openxmlformats.org/officeDocument/2006/relationships" id="258" r:id="Raa8adca8ba104504"/>
    <p:sldId xmlns:r="http://schemas.openxmlformats.org/officeDocument/2006/relationships" id="259" r:id="R9e277f957b214ac5"/>
    <p:sldId xmlns:r="http://schemas.openxmlformats.org/officeDocument/2006/relationships" id="260" r:id="Rb68596b18d074e4f"/>
    <p:sldId xmlns:r="http://schemas.openxmlformats.org/officeDocument/2006/relationships" id="261" r:id="Re1c3694d16ea4cc7"/>
    <p:sldId xmlns:r="http://schemas.openxmlformats.org/officeDocument/2006/relationships" id="262" r:id="R472d28f759f1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2b59a8a4c42c9" /><Relationship Type="http://schemas.openxmlformats.org/officeDocument/2006/relationships/slide" Target="/ppt/slides/slide1.xml" Id="R87cc89da7d6b4f29" /><Relationship Type="http://schemas.openxmlformats.org/officeDocument/2006/relationships/slide" Target="/ppt/slides/slide2.xml" Id="R4068b69883b4412c" /><Relationship Type="http://schemas.openxmlformats.org/officeDocument/2006/relationships/slide" Target="/ppt/slides/slide3.xml" Id="Raa8adca8ba104504" /><Relationship Type="http://schemas.openxmlformats.org/officeDocument/2006/relationships/slide" Target="/ppt/slides/slide4.xml" Id="R9e277f957b214ac5" /><Relationship Type="http://schemas.openxmlformats.org/officeDocument/2006/relationships/slide" Target="/ppt/slides/slide5.xml" Id="Rb68596b18d074e4f" /><Relationship Type="http://schemas.openxmlformats.org/officeDocument/2006/relationships/slide" Target="/ppt/slides/slide6.xml" Id="Re1c3694d16ea4cc7" /><Relationship Type="http://schemas.openxmlformats.org/officeDocument/2006/relationships/slide" Target="/ppt/slides/slide7.xml" Id="R472d28f759f1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34318e2b6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38288666d4207" /><Relationship Type="http://schemas.openxmlformats.org/officeDocument/2006/relationships/theme" Target="/ppt/slideMasters/theme/theme1.xml" Id="Rc00381b9f0d5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38288666d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4f33a246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7284146a0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98b70c24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2ea55ed38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0d865ff8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53daf01f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1b3fe8a7e47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NORGE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38 321 000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1 202 884 000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2 175 568 000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