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baea72462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ed210d51c84279"/>
  </p:sldMasterIdLst>
  <p:sldIdLst>
    <p:sldId xmlns:r="http://schemas.openxmlformats.org/officeDocument/2006/relationships" id="256" r:id="R7b0d236e61414661"/>
    <p:sldId xmlns:r="http://schemas.openxmlformats.org/officeDocument/2006/relationships" id="257" r:id="Rca0a0665efdd47e4"/>
    <p:sldId xmlns:r="http://schemas.openxmlformats.org/officeDocument/2006/relationships" id="258" r:id="R0f9c44a12ce94508"/>
    <p:sldId xmlns:r="http://schemas.openxmlformats.org/officeDocument/2006/relationships" id="259" r:id="R5ad54f6263db40b3"/>
    <p:sldId xmlns:r="http://schemas.openxmlformats.org/officeDocument/2006/relationships" id="260" r:id="Rdb87242d24bf44c3"/>
    <p:sldId xmlns:r="http://schemas.openxmlformats.org/officeDocument/2006/relationships" id="261" r:id="R564441fce590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d210d51c84279" /><Relationship Type="http://schemas.openxmlformats.org/officeDocument/2006/relationships/slide" Target="/ppt/slides/slide1.xml" Id="R7b0d236e61414661" /><Relationship Type="http://schemas.openxmlformats.org/officeDocument/2006/relationships/slide" Target="/ppt/slides/slide2.xml" Id="Rca0a0665efdd47e4" /><Relationship Type="http://schemas.openxmlformats.org/officeDocument/2006/relationships/slide" Target="/ppt/slides/slide3.xml" Id="R0f9c44a12ce94508" /><Relationship Type="http://schemas.openxmlformats.org/officeDocument/2006/relationships/slide" Target="/ppt/slides/slide4.xml" Id="R5ad54f6263db40b3" /><Relationship Type="http://schemas.openxmlformats.org/officeDocument/2006/relationships/slide" Target="/ppt/slides/slide5.xml" Id="Rdb87242d24bf44c3" /><Relationship Type="http://schemas.openxmlformats.org/officeDocument/2006/relationships/slide" Target="/ppt/slides/slide6.xml" Id="R564441fce590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4e1b718a3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02610b7b64c3a" /><Relationship Type="http://schemas.openxmlformats.org/officeDocument/2006/relationships/theme" Target="/ppt/slideMasters/theme/theme1.xml" Id="R70f304a9882747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02610b7b6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883804db0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dc787883e4f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2760de4a9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4e07e559f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9151e17a445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d24e30306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