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a49ca6d6e84c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315c71bb7f4b29"/>
  </p:sldMasterIdLst>
  <p:sldIdLst>
    <p:sldId xmlns:r="http://schemas.openxmlformats.org/officeDocument/2006/relationships" id="256" r:id="R955c0bfe1e6c4e5a"/>
    <p:sldId xmlns:r="http://schemas.openxmlformats.org/officeDocument/2006/relationships" id="257" r:id="R6bb04670b3a44178"/>
    <p:sldId xmlns:r="http://schemas.openxmlformats.org/officeDocument/2006/relationships" id="258" r:id="R737ca08885304cb3"/>
    <p:sldId xmlns:r="http://schemas.openxmlformats.org/officeDocument/2006/relationships" id="259" r:id="Rc96cd6d96af24d85"/>
    <p:sldId xmlns:r="http://schemas.openxmlformats.org/officeDocument/2006/relationships" id="260" r:id="Rb2cc0ff06a31428e"/>
    <p:sldId xmlns:r="http://schemas.openxmlformats.org/officeDocument/2006/relationships" id="261" r:id="Rc8e6de7e5b264e7e"/>
    <p:sldId xmlns:r="http://schemas.openxmlformats.org/officeDocument/2006/relationships" id="262" r:id="Re651f8f1a8514b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15c71bb7f4b29" /><Relationship Type="http://schemas.openxmlformats.org/officeDocument/2006/relationships/slide" Target="/ppt/slides/slide1.xml" Id="R955c0bfe1e6c4e5a" /><Relationship Type="http://schemas.openxmlformats.org/officeDocument/2006/relationships/slide" Target="/ppt/slides/slide2.xml" Id="R6bb04670b3a44178" /><Relationship Type="http://schemas.openxmlformats.org/officeDocument/2006/relationships/slide" Target="/ppt/slides/slide3.xml" Id="R737ca08885304cb3" /><Relationship Type="http://schemas.openxmlformats.org/officeDocument/2006/relationships/slide" Target="/ppt/slides/slide4.xml" Id="Rc96cd6d96af24d85" /><Relationship Type="http://schemas.openxmlformats.org/officeDocument/2006/relationships/slide" Target="/ppt/slides/slide5.xml" Id="Rb2cc0ff06a31428e" /><Relationship Type="http://schemas.openxmlformats.org/officeDocument/2006/relationships/slide" Target="/ppt/slides/slide6.xml" Id="Rc8e6de7e5b264e7e" /><Relationship Type="http://schemas.openxmlformats.org/officeDocument/2006/relationships/slide" Target="/ppt/slides/slide7.xml" Id="Re651f8f1a8514b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474abe93649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8be5e098145b2" /><Relationship Type="http://schemas.openxmlformats.org/officeDocument/2006/relationships/theme" Target="/ppt/slideMasters/theme/theme1.xml" Id="R49af1531f3d547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e8be5e098145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e38746e344d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8d02d4e834e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ee2475e1742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9e742dfd646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f8c54f64b40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c12c550224f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f5e5d134e48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AIRMEE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AIRMEE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−3 340 973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148 663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AIRMIZ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929 330 439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AIRMEE AS</a:t>
            </a:r>
          </a:p>
        </p:txBody>
      </p:sp>
    </p:spTree>
  </p:cSld>
  <p:clrMapOvr>
    <a:masterClrMapping xmlns:a="http://schemas.openxmlformats.org/drawingml/2006/main"/>
  </p:clrMapOvr>
</p:sld>
</file>