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466873fb2e41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a4688ddca436e"/>
  </p:sldMasterIdLst>
  <p:sldIdLst>
    <p:sldId xmlns:r="http://schemas.openxmlformats.org/officeDocument/2006/relationships" id="256" r:id="R00da503f0a104ad4"/>
    <p:sldId xmlns:r="http://schemas.openxmlformats.org/officeDocument/2006/relationships" id="257" r:id="Re19fa11847ba4d35"/>
    <p:sldId xmlns:r="http://schemas.openxmlformats.org/officeDocument/2006/relationships" id="258" r:id="R8e535e9eabbf4dc7"/>
    <p:sldId xmlns:r="http://schemas.openxmlformats.org/officeDocument/2006/relationships" id="259" r:id="R07dd072f49cc4aef"/>
    <p:sldId xmlns:r="http://schemas.openxmlformats.org/officeDocument/2006/relationships" id="260" r:id="R173720b292a64507"/>
    <p:sldId xmlns:r="http://schemas.openxmlformats.org/officeDocument/2006/relationships" id="261" r:id="R1e17b9ccc7334cb1"/>
    <p:sldId xmlns:r="http://schemas.openxmlformats.org/officeDocument/2006/relationships" id="262" r:id="R0f4db3dd279b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a4688ddca436e" /><Relationship Type="http://schemas.openxmlformats.org/officeDocument/2006/relationships/slide" Target="/ppt/slides/slide1.xml" Id="R00da503f0a104ad4" /><Relationship Type="http://schemas.openxmlformats.org/officeDocument/2006/relationships/slide" Target="/ppt/slides/slide2.xml" Id="Re19fa11847ba4d35" /><Relationship Type="http://schemas.openxmlformats.org/officeDocument/2006/relationships/slide" Target="/ppt/slides/slide3.xml" Id="R8e535e9eabbf4dc7" /><Relationship Type="http://schemas.openxmlformats.org/officeDocument/2006/relationships/slide" Target="/ppt/slides/slide4.xml" Id="R07dd072f49cc4aef" /><Relationship Type="http://schemas.openxmlformats.org/officeDocument/2006/relationships/slide" Target="/ppt/slides/slide5.xml" Id="R173720b292a64507" /><Relationship Type="http://schemas.openxmlformats.org/officeDocument/2006/relationships/slide" Target="/ppt/slides/slide6.xml" Id="R1e17b9ccc7334cb1" /><Relationship Type="http://schemas.openxmlformats.org/officeDocument/2006/relationships/slide" Target="/ppt/slides/slide7.xml" Id="R0f4db3dd279b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3d963c02d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8852f33cd4aef" /><Relationship Type="http://schemas.openxmlformats.org/officeDocument/2006/relationships/theme" Target="/ppt/slideMasters/theme/theme1.xml" Id="R5a7564d9c8404f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8852f33cd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35f2a5e34a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e7c8dca6d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8898e214d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fc52b2fed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c244c9ffa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a1d45f7214c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68273d73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SKREDEN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Tistamvegen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