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64793fe72c40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dadef081b543e9"/>
  </p:sldMasterIdLst>
  <p:sldIdLst>
    <p:sldId xmlns:r="http://schemas.openxmlformats.org/officeDocument/2006/relationships" id="256" r:id="Rc93e2f4046914a96"/>
    <p:sldId xmlns:r="http://schemas.openxmlformats.org/officeDocument/2006/relationships" id="257" r:id="Rabfe34bfb1494e24"/>
    <p:sldId xmlns:r="http://schemas.openxmlformats.org/officeDocument/2006/relationships" id="258" r:id="Rc36fe60f14834f00"/>
    <p:sldId xmlns:r="http://schemas.openxmlformats.org/officeDocument/2006/relationships" id="259" r:id="R9d8083fc9a9543d4"/>
    <p:sldId xmlns:r="http://schemas.openxmlformats.org/officeDocument/2006/relationships" id="260" r:id="R81f270df1b4846a4"/>
    <p:sldId xmlns:r="http://schemas.openxmlformats.org/officeDocument/2006/relationships" id="261" r:id="R0531a42acfd2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dadef081b543e9" /><Relationship Type="http://schemas.openxmlformats.org/officeDocument/2006/relationships/slide" Target="/ppt/slides/slide1.xml" Id="Rc93e2f4046914a96" /><Relationship Type="http://schemas.openxmlformats.org/officeDocument/2006/relationships/slide" Target="/ppt/slides/slide2.xml" Id="Rabfe34bfb1494e24" /><Relationship Type="http://schemas.openxmlformats.org/officeDocument/2006/relationships/slide" Target="/ppt/slides/slide3.xml" Id="Rc36fe60f14834f00" /><Relationship Type="http://schemas.openxmlformats.org/officeDocument/2006/relationships/slide" Target="/ppt/slides/slide4.xml" Id="R9d8083fc9a9543d4" /><Relationship Type="http://schemas.openxmlformats.org/officeDocument/2006/relationships/slide" Target="/ppt/slides/slide5.xml" Id="R81f270df1b4846a4" /><Relationship Type="http://schemas.openxmlformats.org/officeDocument/2006/relationships/slide" Target="/ppt/slides/slide6.xml" Id="R0531a42acfd2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124f8003b741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c81e30f1f46e1" /><Relationship Type="http://schemas.openxmlformats.org/officeDocument/2006/relationships/theme" Target="/ppt/slideMasters/theme/theme1.xml" Id="R37fcadec3eb946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c81e30f1f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838b8b03947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2c64a032940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229fb8d424e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d06a0f4874f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5108c3e70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a0ab079f9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TVEDT OPTIKK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OPTIKK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TVEDT ARON ANDREAS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OPTIKK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929 316 320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TVEDT OPTIKK AS</a:t>
            </a:r>
          </a:p>
        </p:txBody>
      </p:sp>
    </p:spTree>
  </p:cSld>
  <p:clrMapOvr>
    <a:masterClrMapping xmlns:a="http://schemas.openxmlformats.org/drawingml/2006/main"/>
  </p:clrMapOvr>
</p:sld>
</file>