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863b9691574c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6ec99669264f38"/>
  </p:sldMasterIdLst>
  <p:sldIdLst>
    <p:sldId xmlns:r="http://schemas.openxmlformats.org/officeDocument/2006/relationships" id="256" r:id="Ra2a78d73401d41bc"/>
    <p:sldId xmlns:r="http://schemas.openxmlformats.org/officeDocument/2006/relationships" id="257" r:id="R7e62d88d62a3449e"/>
    <p:sldId xmlns:r="http://schemas.openxmlformats.org/officeDocument/2006/relationships" id="258" r:id="Rb358f389a1004960"/>
    <p:sldId xmlns:r="http://schemas.openxmlformats.org/officeDocument/2006/relationships" id="259" r:id="R65e5728520cd4066"/>
    <p:sldId xmlns:r="http://schemas.openxmlformats.org/officeDocument/2006/relationships" id="260" r:id="Rea16c3c4ad3b4cf6"/>
    <p:sldId xmlns:r="http://schemas.openxmlformats.org/officeDocument/2006/relationships" id="261" r:id="Rd0d46f2809a34c38"/>
    <p:sldId xmlns:r="http://schemas.openxmlformats.org/officeDocument/2006/relationships" id="262" r:id="R0b2c1c99b6ac4f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6ec99669264f38" /><Relationship Type="http://schemas.openxmlformats.org/officeDocument/2006/relationships/slide" Target="/ppt/slides/slide1.xml" Id="Ra2a78d73401d41bc" /><Relationship Type="http://schemas.openxmlformats.org/officeDocument/2006/relationships/slide" Target="/ppt/slides/slide2.xml" Id="R7e62d88d62a3449e" /><Relationship Type="http://schemas.openxmlformats.org/officeDocument/2006/relationships/slide" Target="/ppt/slides/slide3.xml" Id="Rb358f389a1004960" /><Relationship Type="http://schemas.openxmlformats.org/officeDocument/2006/relationships/slide" Target="/ppt/slides/slide4.xml" Id="R65e5728520cd4066" /><Relationship Type="http://schemas.openxmlformats.org/officeDocument/2006/relationships/slide" Target="/ppt/slides/slide5.xml" Id="Rea16c3c4ad3b4cf6" /><Relationship Type="http://schemas.openxmlformats.org/officeDocument/2006/relationships/slide" Target="/ppt/slides/slide6.xml" Id="Rd0d46f2809a34c38" /><Relationship Type="http://schemas.openxmlformats.org/officeDocument/2006/relationships/slide" Target="/ppt/slides/slide7.xml" Id="R0b2c1c99b6ac4f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6921c987d4d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eafa1db4c409a" /><Relationship Type="http://schemas.openxmlformats.org/officeDocument/2006/relationships/theme" Target="/ppt/slideMasters/theme/theme1.xml" Id="R7b90d5e5a33747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4eafa1db4c40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7eef7be8441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0fd6e2ce144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497a3f5ae46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3050ca4d64c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79f32144840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83995c84a42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b026fba214d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NALPATAD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NALPATAD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NALPATAD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NALPATAD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NALPATAD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NALPATAD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1 570 361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5 296 770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5 306 892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NALPATAD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DATAPLAN AS  –  46,8 %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GAID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ANTON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ULSNES SVEIN KRISTIAN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BYE JONAS PEDERSEN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KAUR GAGAN DEEP  –  5,7 %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NALPATAD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929 243 285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NALPATAD AS</a:t>
            </a:r>
          </a:p>
        </p:txBody>
      </p:sp>
    </p:spTree>
  </p:cSld>
  <p:clrMapOvr>
    <a:masterClrMapping xmlns:a="http://schemas.openxmlformats.org/drawingml/2006/main"/>
  </p:clrMapOvr>
</p:sld>
</file>