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7ea008991840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75f11bb86c40a9"/>
  </p:sldMasterIdLst>
  <p:sldIdLst>
    <p:sldId xmlns:r="http://schemas.openxmlformats.org/officeDocument/2006/relationships" id="256" r:id="R022609035dfb49bd"/>
    <p:sldId xmlns:r="http://schemas.openxmlformats.org/officeDocument/2006/relationships" id="257" r:id="R369f9d4ea2794b6c"/>
    <p:sldId xmlns:r="http://schemas.openxmlformats.org/officeDocument/2006/relationships" id="258" r:id="R37882f8690b14385"/>
    <p:sldId xmlns:r="http://schemas.openxmlformats.org/officeDocument/2006/relationships" id="259" r:id="R76c21c452404429d"/>
    <p:sldId xmlns:r="http://schemas.openxmlformats.org/officeDocument/2006/relationships" id="260" r:id="R53de62f79b25464a"/>
    <p:sldId xmlns:r="http://schemas.openxmlformats.org/officeDocument/2006/relationships" id="261" r:id="R04c7e0b0d1ce4c51"/>
    <p:sldId xmlns:r="http://schemas.openxmlformats.org/officeDocument/2006/relationships" id="262" r:id="R0982ac4956b341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5f11bb86c40a9" /><Relationship Type="http://schemas.openxmlformats.org/officeDocument/2006/relationships/slide" Target="/ppt/slides/slide1.xml" Id="R022609035dfb49bd" /><Relationship Type="http://schemas.openxmlformats.org/officeDocument/2006/relationships/slide" Target="/ppt/slides/slide2.xml" Id="R369f9d4ea2794b6c" /><Relationship Type="http://schemas.openxmlformats.org/officeDocument/2006/relationships/slide" Target="/ppt/slides/slide3.xml" Id="R37882f8690b14385" /><Relationship Type="http://schemas.openxmlformats.org/officeDocument/2006/relationships/slide" Target="/ppt/slides/slide4.xml" Id="R76c21c452404429d" /><Relationship Type="http://schemas.openxmlformats.org/officeDocument/2006/relationships/slide" Target="/ppt/slides/slide5.xml" Id="R53de62f79b25464a" /><Relationship Type="http://schemas.openxmlformats.org/officeDocument/2006/relationships/slide" Target="/ppt/slides/slide6.xml" Id="R04c7e0b0d1ce4c51" /><Relationship Type="http://schemas.openxmlformats.org/officeDocument/2006/relationships/slide" Target="/ppt/slides/slide7.xml" Id="R0982ac4956b341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6e1cce13044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9a589b0a04800" /><Relationship Type="http://schemas.openxmlformats.org/officeDocument/2006/relationships/theme" Target="/ppt/slideMasters/theme/theme1.xml" Id="R06f6a7c3584048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09a589b0a048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bbaf9d0fe40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7b075a87c40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4a829795244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fd15a09cb43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a9becbc114b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b2f23bcd243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efafa7fbe45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SDG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SDG HOLDING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−124 303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AGUST ÖRN HARALDSSON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DÖGG GUNNLAUGSDOTTIR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1484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929 182 413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