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60ead89f5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573d2a9b7f4214"/>
  </p:sldMasterIdLst>
  <p:sldIdLst>
    <p:sldId xmlns:r="http://schemas.openxmlformats.org/officeDocument/2006/relationships" id="256" r:id="Rd0c23977bd43405f"/>
    <p:sldId xmlns:r="http://schemas.openxmlformats.org/officeDocument/2006/relationships" id="257" r:id="R4104b2d920ec48b2"/>
    <p:sldId xmlns:r="http://schemas.openxmlformats.org/officeDocument/2006/relationships" id="258" r:id="R8d72a4563150496e"/>
    <p:sldId xmlns:r="http://schemas.openxmlformats.org/officeDocument/2006/relationships" id="259" r:id="R80a8facaf4fa4a8f"/>
    <p:sldId xmlns:r="http://schemas.openxmlformats.org/officeDocument/2006/relationships" id="260" r:id="Rf04886e00ccc4b8c"/>
    <p:sldId xmlns:r="http://schemas.openxmlformats.org/officeDocument/2006/relationships" id="261" r:id="R45276046ce2d4811"/>
    <p:sldId xmlns:r="http://schemas.openxmlformats.org/officeDocument/2006/relationships" id="262" r:id="R39f0b7a413df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73d2a9b7f4214" /><Relationship Type="http://schemas.openxmlformats.org/officeDocument/2006/relationships/slide" Target="/ppt/slides/slide1.xml" Id="Rd0c23977bd43405f" /><Relationship Type="http://schemas.openxmlformats.org/officeDocument/2006/relationships/slide" Target="/ppt/slides/slide2.xml" Id="R4104b2d920ec48b2" /><Relationship Type="http://schemas.openxmlformats.org/officeDocument/2006/relationships/slide" Target="/ppt/slides/slide3.xml" Id="R8d72a4563150496e" /><Relationship Type="http://schemas.openxmlformats.org/officeDocument/2006/relationships/slide" Target="/ppt/slides/slide4.xml" Id="R80a8facaf4fa4a8f" /><Relationship Type="http://schemas.openxmlformats.org/officeDocument/2006/relationships/slide" Target="/ppt/slides/slide5.xml" Id="Rf04886e00ccc4b8c" /><Relationship Type="http://schemas.openxmlformats.org/officeDocument/2006/relationships/slide" Target="/ppt/slides/slide6.xml" Id="R45276046ce2d4811" /><Relationship Type="http://schemas.openxmlformats.org/officeDocument/2006/relationships/slide" Target="/ppt/slides/slide7.xml" Id="R39f0b7a413df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127b9aaa3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701f31a44482c" /><Relationship Type="http://schemas.openxmlformats.org/officeDocument/2006/relationships/theme" Target="/ppt/slideMasters/theme/theme1.xml" Id="R81b07108d833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4701f31a4448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6f499e927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5637e4dd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7e72e0e73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1d710fb16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78e89d42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162c3e1e0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9cd6ac06749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SDG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SDG HOLDING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AGUST ÖRN HARALDSSON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DÖGG GUNNLAUGSDOTTIR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929 182 413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SDG HOLDING AS</a:t>
            </a:r>
          </a:p>
        </p:txBody>
      </p:sp>
    </p:spTree>
  </p:cSld>
  <p:clrMapOvr>
    <a:masterClrMapping xmlns:a="http://schemas.openxmlformats.org/drawingml/2006/main"/>
  </p:clrMapOvr>
</p:sld>
</file>