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0d9b4612642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49a9d1e4a8439f"/>
  </p:sldMasterIdLst>
  <p:sldIdLst>
    <p:sldId xmlns:r="http://schemas.openxmlformats.org/officeDocument/2006/relationships" id="256" r:id="R33b93ceccbaa41f2"/>
    <p:sldId xmlns:r="http://schemas.openxmlformats.org/officeDocument/2006/relationships" id="257" r:id="R2e7557d08c874e14"/>
    <p:sldId xmlns:r="http://schemas.openxmlformats.org/officeDocument/2006/relationships" id="258" r:id="Recac9b46f89647fa"/>
    <p:sldId xmlns:r="http://schemas.openxmlformats.org/officeDocument/2006/relationships" id="259" r:id="R2a322dc6aad049dd"/>
    <p:sldId xmlns:r="http://schemas.openxmlformats.org/officeDocument/2006/relationships" id="260" r:id="R79f126f40cd14f73"/>
    <p:sldId xmlns:r="http://schemas.openxmlformats.org/officeDocument/2006/relationships" id="261" r:id="Rf0f66109b5e244ab"/>
    <p:sldId xmlns:r="http://schemas.openxmlformats.org/officeDocument/2006/relationships" id="262" r:id="Raccdcebf56be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9a9d1e4a8439f" /><Relationship Type="http://schemas.openxmlformats.org/officeDocument/2006/relationships/slide" Target="/ppt/slides/slide1.xml" Id="R33b93ceccbaa41f2" /><Relationship Type="http://schemas.openxmlformats.org/officeDocument/2006/relationships/slide" Target="/ppt/slides/slide2.xml" Id="R2e7557d08c874e14" /><Relationship Type="http://schemas.openxmlformats.org/officeDocument/2006/relationships/slide" Target="/ppt/slides/slide3.xml" Id="Recac9b46f89647fa" /><Relationship Type="http://schemas.openxmlformats.org/officeDocument/2006/relationships/slide" Target="/ppt/slides/slide4.xml" Id="R2a322dc6aad049dd" /><Relationship Type="http://schemas.openxmlformats.org/officeDocument/2006/relationships/slide" Target="/ppt/slides/slide5.xml" Id="R79f126f40cd14f73" /><Relationship Type="http://schemas.openxmlformats.org/officeDocument/2006/relationships/slide" Target="/ppt/slides/slide6.xml" Id="Rf0f66109b5e244ab" /><Relationship Type="http://schemas.openxmlformats.org/officeDocument/2006/relationships/slide" Target="/ppt/slides/slide7.xml" Id="Raccdcebf56be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3575541f0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62c7e6984119" /><Relationship Type="http://schemas.openxmlformats.org/officeDocument/2006/relationships/theme" Target="/ppt/slideMasters/theme/theme1.xml" Id="R771e663d2362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962c7e698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3bc38913647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444aad632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53070a41e49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0af3d185a44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0325fb361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0167255544c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3959c0540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ODNABERGET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ODNABERGET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1 715 269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10 169 166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10 263 650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HERBJØRN VESTVIK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Herbjørn Vestvik, Odnabergveien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ODNABERGET AS</a:t>
            </a:r>
          </a:p>
        </p:txBody>
      </p:sp>
    </p:spTree>
  </p:cSld>
  <p:clrMapOvr>
    <a:masterClrMapping xmlns:a="http://schemas.openxmlformats.org/drawingml/2006/main"/>
  </p:clrMapOvr>
</p:sld>
</file>