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602255620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7d748fc4be4a01"/>
  </p:sldMasterIdLst>
  <p:sldIdLst>
    <p:sldId xmlns:r="http://schemas.openxmlformats.org/officeDocument/2006/relationships" id="256" r:id="R8e2475662c3046c9"/>
    <p:sldId xmlns:r="http://schemas.openxmlformats.org/officeDocument/2006/relationships" id="257" r:id="R32d1431e99b54c54"/>
    <p:sldId xmlns:r="http://schemas.openxmlformats.org/officeDocument/2006/relationships" id="258" r:id="R322f7b39fff84d3a"/>
    <p:sldId xmlns:r="http://schemas.openxmlformats.org/officeDocument/2006/relationships" id="259" r:id="R90c379850ad34ba5"/>
    <p:sldId xmlns:r="http://schemas.openxmlformats.org/officeDocument/2006/relationships" id="260" r:id="R56da0c21326a43e1"/>
    <p:sldId xmlns:r="http://schemas.openxmlformats.org/officeDocument/2006/relationships" id="261" r:id="R6487be6100634a5f"/>
    <p:sldId xmlns:r="http://schemas.openxmlformats.org/officeDocument/2006/relationships" id="262" r:id="R815e8d61669449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d748fc4be4a01" /><Relationship Type="http://schemas.openxmlformats.org/officeDocument/2006/relationships/slide" Target="/ppt/slides/slide1.xml" Id="R8e2475662c3046c9" /><Relationship Type="http://schemas.openxmlformats.org/officeDocument/2006/relationships/slide" Target="/ppt/slides/slide2.xml" Id="R32d1431e99b54c54" /><Relationship Type="http://schemas.openxmlformats.org/officeDocument/2006/relationships/slide" Target="/ppt/slides/slide3.xml" Id="R322f7b39fff84d3a" /><Relationship Type="http://schemas.openxmlformats.org/officeDocument/2006/relationships/slide" Target="/ppt/slides/slide4.xml" Id="R90c379850ad34ba5" /><Relationship Type="http://schemas.openxmlformats.org/officeDocument/2006/relationships/slide" Target="/ppt/slides/slide5.xml" Id="R56da0c21326a43e1" /><Relationship Type="http://schemas.openxmlformats.org/officeDocument/2006/relationships/slide" Target="/ppt/slides/slide6.xml" Id="R6487be6100634a5f" /><Relationship Type="http://schemas.openxmlformats.org/officeDocument/2006/relationships/slide" Target="/ppt/slides/slide7.xml" Id="R815e8d61669449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959816713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d92bff20349f9" /><Relationship Type="http://schemas.openxmlformats.org/officeDocument/2006/relationships/theme" Target="/ppt/slideMasters/theme/theme1.xml" Id="Rb2f3edce1236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d92bff203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bbd6591ed4f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3db2f894a4d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aec5e054f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493b5913c4d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eb01adf18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e7650b466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d64404d6b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PARAGON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PARAGON 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2 834 383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366 567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TUOMO ANTON UTOSLAHTI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929 106 954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