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f52afc9b3f4c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ba1dccbb21466c"/>
  </p:sldMasterIdLst>
  <p:sldIdLst>
    <p:sldId xmlns:r="http://schemas.openxmlformats.org/officeDocument/2006/relationships" id="256" r:id="R219a709361b245de"/>
    <p:sldId xmlns:r="http://schemas.openxmlformats.org/officeDocument/2006/relationships" id="257" r:id="R738d3cfda57a45dd"/>
    <p:sldId xmlns:r="http://schemas.openxmlformats.org/officeDocument/2006/relationships" id="258" r:id="R39eddb3d8dd842dc"/>
    <p:sldId xmlns:r="http://schemas.openxmlformats.org/officeDocument/2006/relationships" id="259" r:id="R7a275600d4104ef8"/>
    <p:sldId xmlns:r="http://schemas.openxmlformats.org/officeDocument/2006/relationships" id="260" r:id="R75a42d2da9f84b2d"/>
    <p:sldId xmlns:r="http://schemas.openxmlformats.org/officeDocument/2006/relationships" id="261" r:id="R89dcc83927574493"/>
    <p:sldId xmlns:r="http://schemas.openxmlformats.org/officeDocument/2006/relationships" id="262" r:id="Rced6fffc975548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ba1dccbb21466c" /><Relationship Type="http://schemas.openxmlformats.org/officeDocument/2006/relationships/slide" Target="/ppt/slides/slide1.xml" Id="R219a709361b245de" /><Relationship Type="http://schemas.openxmlformats.org/officeDocument/2006/relationships/slide" Target="/ppt/slides/slide2.xml" Id="R738d3cfda57a45dd" /><Relationship Type="http://schemas.openxmlformats.org/officeDocument/2006/relationships/slide" Target="/ppt/slides/slide3.xml" Id="R39eddb3d8dd842dc" /><Relationship Type="http://schemas.openxmlformats.org/officeDocument/2006/relationships/slide" Target="/ppt/slides/slide4.xml" Id="R7a275600d4104ef8" /><Relationship Type="http://schemas.openxmlformats.org/officeDocument/2006/relationships/slide" Target="/ppt/slides/slide5.xml" Id="R75a42d2da9f84b2d" /><Relationship Type="http://schemas.openxmlformats.org/officeDocument/2006/relationships/slide" Target="/ppt/slides/slide6.xml" Id="R89dcc83927574493" /><Relationship Type="http://schemas.openxmlformats.org/officeDocument/2006/relationships/slide" Target="/ppt/slides/slide7.xml" Id="Rced6fffc975548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a358a55bed41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59fd2af6f4e49" /><Relationship Type="http://schemas.openxmlformats.org/officeDocument/2006/relationships/theme" Target="/ppt/slideMasters/theme/theme1.xml" Id="Rd718d5a3e89a4e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059fd2af6f4e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9947d120049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ce8a29a8d41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b8bb7885b42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be6a727f344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643dc791649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b21ea508344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74713fc3b44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PARAGON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PARAGON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PARAGON VVS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PARAGON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PARAGON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PARAGON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2 834 383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−131 911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−154 997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−191 924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366 567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PARAGON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TUOMO ANTON UTOSLAHTI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PARAGON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Økernveien 173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929 106 954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PARAGON VVS AS</a:t>
            </a:r>
          </a:p>
        </p:txBody>
      </p:sp>
    </p:spTree>
  </p:cSld>
  <p:clrMapOvr>
    <a:masterClrMapping xmlns:a="http://schemas.openxmlformats.org/drawingml/2006/main"/>
  </p:clrMapOvr>
</p:sld>
</file>