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af7a65bf5f41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68aca2f76f45ef"/>
  </p:sldMasterIdLst>
  <p:sldIdLst>
    <p:sldId xmlns:r="http://schemas.openxmlformats.org/officeDocument/2006/relationships" id="256" r:id="Rf803b21794de4f79"/>
    <p:sldId xmlns:r="http://schemas.openxmlformats.org/officeDocument/2006/relationships" id="257" r:id="R36ddbc2f56674112"/>
    <p:sldId xmlns:r="http://schemas.openxmlformats.org/officeDocument/2006/relationships" id="258" r:id="R27bc9645d40f4a98"/>
    <p:sldId xmlns:r="http://schemas.openxmlformats.org/officeDocument/2006/relationships" id="259" r:id="R771638751b064352"/>
    <p:sldId xmlns:r="http://schemas.openxmlformats.org/officeDocument/2006/relationships" id="260" r:id="Rd6a32184c04a48f4"/>
    <p:sldId xmlns:r="http://schemas.openxmlformats.org/officeDocument/2006/relationships" id="261" r:id="R18185e27da244d2c"/>
    <p:sldId xmlns:r="http://schemas.openxmlformats.org/officeDocument/2006/relationships" id="262" r:id="R0dc1da30b99e40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68aca2f76f45ef" /><Relationship Type="http://schemas.openxmlformats.org/officeDocument/2006/relationships/slide" Target="/ppt/slides/slide1.xml" Id="Rf803b21794de4f79" /><Relationship Type="http://schemas.openxmlformats.org/officeDocument/2006/relationships/slide" Target="/ppt/slides/slide2.xml" Id="R36ddbc2f56674112" /><Relationship Type="http://schemas.openxmlformats.org/officeDocument/2006/relationships/slide" Target="/ppt/slides/slide3.xml" Id="R27bc9645d40f4a98" /><Relationship Type="http://schemas.openxmlformats.org/officeDocument/2006/relationships/slide" Target="/ppt/slides/slide4.xml" Id="R771638751b064352" /><Relationship Type="http://schemas.openxmlformats.org/officeDocument/2006/relationships/slide" Target="/ppt/slides/slide5.xml" Id="Rd6a32184c04a48f4" /><Relationship Type="http://schemas.openxmlformats.org/officeDocument/2006/relationships/slide" Target="/ppt/slides/slide6.xml" Id="R18185e27da244d2c" /><Relationship Type="http://schemas.openxmlformats.org/officeDocument/2006/relationships/slide" Target="/ppt/slides/slide7.xml" Id="R0dc1da30b99e40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ee0c1c220c4e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c4e65b12c481e" /><Relationship Type="http://schemas.openxmlformats.org/officeDocument/2006/relationships/theme" Target="/ppt/slideMasters/theme/theme1.xml" Id="R590845586caa42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ac4e65b12c48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f3513f1314b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78950881541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ff8c448944d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e9655193b40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07461823946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3bab3962646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d867fcf28c4a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ELEMENT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ELEMENT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ELEMENT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ELEMENT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ELEMENT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ELEMENT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1 545 011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2 514 309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3 039 528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ELEMENT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 ESPEN VINDØY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ELEMENT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Helgesens gate 42F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929 094 921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ELEMENT EIENDOM AS</a:t>
            </a:r>
          </a:p>
        </p:txBody>
      </p:sp>
    </p:spTree>
  </p:cSld>
  <p:clrMapOvr>
    <a:masterClrMapping xmlns:a="http://schemas.openxmlformats.org/drawingml/2006/main"/>
  </p:clrMapOvr>
</p:sld>
</file>