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7d3be1dd8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45c34365d4c57"/>
  </p:sldMasterIdLst>
  <p:sldIdLst>
    <p:sldId xmlns:r="http://schemas.openxmlformats.org/officeDocument/2006/relationships" id="256" r:id="R880e23a7864e4f22"/>
    <p:sldId xmlns:r="http://schemas.openxmlformats.org/officeDocument/2006/relationships" id="257" r:id="R1b61986071ec4823"/>
    <p:sldId xmlns:r="http://schemas.openxmlformats.org/officeDocument/2006/relationships" id="258" r:id="Reb204b5ce2254ddc"/>
    <p:sldId xmlns:r="http://schemas.openxmlformats.org/officeDocument/2006/relationships" id="259" r:id="R62341e10d074452e"/>
    <p:sldId xmlns:r="http://schemas.openxmlformats.org/officeDocument/2006/relationships" id="260" r:id="R95a4d4655efb4550"/>
    <p:sldId xmlns:r="http://schemas.openxmlformats.org/officeDocument/2006/relationships" id="261" r:id="Rc8767f079737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45c34365d4c57" /><Relationship Type="http://schemas.openxmlformats.org/officeDocument/2006/relationships/slide" Target="/ppt/slides/slide1.xml" Id="R880e23a7864e4f22" /><Relationship Type="http://schemas.openxmlformats.org/officeDocument/2006/relationships/slide" Target="/ppt/slides/slide2.xml" Id="R1b61986071ec4823" /><Relationship Type="http://schemas.openxmlformats.org/officeDocument/2006/relationships/slide" Target="/ppt/slides/slide3.xml" Id="Reb204b5ce2254ddc" /><Relationship Type="http://schemas.openxmlformats.org/officeDocument/2006/relationships/slide" Target="/ppt/slides/slide4.xml" Id="R62341e10d074452e" /><Relationship Type="http://schemas.openxmlformats.org/officeDocument/2006/relationships/slide" Target="/ppt/slides/slide5.xml" Id="R95a4d4655efb4550" /><Relationship Type="http://schemas.openxmlformats.org/officeDocument/2006/relationships/slide" Target="/ppt/slides/slide6.xml" Id="Rc8767f079737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fab9f502f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b07b196a24bdb" /><Relationship Type="http://schemas.openxmlformats.org/officeDocument/2006/relationships/theme" Target="/ppt/slideMasters/theme/theme1.xml" Id="R336539e6575e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b07b196a24b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87f940646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2c7183c0e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40ea4a31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22c12923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f2c376d6a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e941e101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MYRICA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698 951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MYRICA AS</a:t>
            </a:r>
          </a:p>
        </p:txBody>
      </p:sp>
    </p:spTree>
  </p:cSld>
  <p:clrMapOvr>
    <a:masterClrMapping xmlns:a="http://schemas.openxmlformats.org/drawingml/2006/main"/>
  </p:clrMapOvr>
</p:sld>
</file>