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0cdeb08ab84c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852ff140d4771"/>
  </p:sldMasterIdLst>
  <p:sldIdLst>
    <p:sldId xmlns:r="http://schemas.openxmlformats.org/officeDocument/2006/relationships" id="256" r:id="R25e503a0881a4ade"/>
    <p:sldId xmlns:r="http://schemas.openxmlformats.org/officeDocument/2006/relationships" id="257" r:id="R962af9d8ca254d02"/>
    <p:sldId xmlns:r="http://schemas.openxmlformats.org/officeDocument/2006/relationships" id="258" r:id="Rf61f559a1a224f3a"/>
    <p:sldId xmlns:r="http://schemas.openxmlformats.org/officeDocument/2006/relationships" id="259" r:id="R49e15cf24a564b0c"/>
    <p:sldId xmlns:r="http://schemas.openxmlformats.org/officeDocument/2006/relationships" id="260" r:id="R824730ba8e144d69"/>
    <p:sldId xmlns:r="http://schemas.openxmlformats.org/officeDocument/2006/relationships" id="261" r:id="R016ea11af57844e9"/>
    <p:sldId xmlns:r="http://schemas.openxmlformats.org/officeDocument/2006/relationships" id="262" r:id="Rdd7a31afbe2348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852ff140d4771" /><Relationship Type="http://schemas.openxmlformats.org/officeDocument/2006/relationships/slide" Target="/ppt/slides/slide1.xml" Id="R25e503a0881a4ade" /><Relationship Type="http://schemas.openxmlformats.org/officeDocument/2006/relationships/slide" Target="/ppt/slides/slide2.xml" Id="R962af9d8ca254d02" /><Relationship Type="http://schemas.openxmlformats.org/officeDocument/2006/relationships/slide" Target="/ppt/slides/slide3.xml" Id="Rf61f559a1a224f3a" /><Relationship Type="http://schemas.openxmlformats.org/officeDocument/2006/relationships/slide" Target="/ppt/slides/slide4.xml" Id="R49e15cf24a564b0c" /><Relationship Type="http://schemas.openxmlformats.org/officeDocument/2006/relationships/slide" Target="/ppt/slides/slide5.xml" Id="R824730ba8e144d69" /><Relationship Type="http://schemas.openxmlformats.org/officeDocument/2006/relationships/slide" Target="/ppt/slides/slide6.xml" Id="R016ea11af57844e9" /><Relationship Type="http://schemas.openxmlformats.org/officeDocument/2006/relationships/slide" Target="/ppt/slides/slide7.xml" Id="Rdd7a31afbe2348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76e382497845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6a122a65b4baf" /><Relationship Type="http://schemas.openxmlformats.org/officeDocument/2006/relationships/theme" Target="/ppt/slideMasters/theme/theme1.xml" Id="R540f8b75862c4e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06a122a65b4b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26242c525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a530c2ee941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f6d74805c47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4750369b241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edd8c74d34b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7c9f4959c46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2cb9e937145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TUPPEL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TUPPEL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932 280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JOFE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