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c63e36be9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a2a2f357440a0"/>
  </p:sldMasterIdLst>
  <p:sldIdLst>
    <p:sldId xmlns:r="http://schemas.openxmlformats.org/officeDocument/2006/relationships" id="256" r:id="Rf7155969c55b4a90"/>
    <p:sldId xmlns:r="http://schemas.openxmlformats.org/officeDocument/2006/relationships" id="257" r:id="R221969b6b6fe4dfb"/>
    <p:sldId xmlns:r="http://schemas.openxmlformats.org/officeDocument/2006/relationships" id="258" r:id="R1503a49a3c064b5f"/>
    <p:sldId xmlns:r="http://schemas.openxmlformats.org/officeDocument/2006/relationships" id="259" r:id="R5cf209a31468443f"/>
    <p:sldId xmlns:r="http://schemas.openxmlformats.org/officeDocument/2006/relationships" id="260" r:id="R8afe1843c43b42c4"/>
    <p:sldId xmlns:r="http://schemas.openxmlformats.org/officeDocument/2006/relationships" id="261" r:id="R29d5c01eaf32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a2a2f357440a0" /><Relationship Type="http://schemas.openxmlformats.org/officeDocument/2006/relationships/slide" Target="/ppt/slides/slide1.xml" Id="Rf7155969c55b4a90" /><Relationship Type="http://schemas.openxmlformats.org/officeDocument/2006/relationships/slide" Target="/ppt/slides/slide2.xml" Id="R221969b6b6fe4dfb" /><Relationship Type="http://schemas.openxmlformats.org/officeDocument/2006/relationships/slide" Target="/ppt/slides/slide3.xml" Id="R1503a49a3c064b5f" /><Relationship Type="http://schemas.openxmlformats.org/officeDocument/2006/relationships/slide" Target="/ppt/slides/slide4.xml" Id="R5cf209a31468443f" /><Relationship Type="http://schemas.openxmlformats.org/officeDocument/2006/relationships/slide" Target="/ppt/slides/slide5.xml" Id="R8afe1843c43b42c4" /><Relationship Type="http://schemas.openxmlformats.org/officeDocument/2006/relationships/slide" Target="/ppt/slides/slide6.xml" Id="R29d5c01eaf32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e61e922fb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b1227d6ec42ab" /><Relationship Type="http://schemas.openxmlformats.org/officeDocument/2006/relationships/theme" Target="/ppt/slideMasters/theme/theme1.xml" Id="Ra65c38d569e54b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b1227d6ec42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e5dcf3cfd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a09ed2fb47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618633281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545883d9c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8da7e07c546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e779f8f6b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AMUNDSEN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AMUNDSEN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2068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929 045 262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AMUNDSEN HOLDING AS</a:t>
            </a:r>
          </a:p>
        </p:txBody>
      </p:sp>
    </p:spTree>
  </p:cSld>
  <p:clrMapOvr>
    <a:masterClrMapping xmlns:a="http://schemas.openxmlformats.org/drawingml/2006/main"/>
  </p:clrMapOvr>
</p:sld>
</file>