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f322fe32c4a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9f08274b8443d"/>
  </p:sldMasterIdLst>
  <p:sldIdLst>
    <p:sldId xmlns:r="http://schemas.openxmlformats.org/officeDocument/2006/relationships" id="256" r:id="Rec926d861a714d5d"/>
    <p:sldId xmlns:r="http://schemas.openxmlformats.org/officeDocument/2006/relationships" id="257" r:id="R1a6756d9e48b44c8"/>
    <p:sldId xmlns:r="http://schemas.openxmlformats.org/officeDocument/2006/relationships" id="258" r:id="R34db1647cffa423a"/>
    <p:sldId xmlns:r="http://schemas.openxmlformats.org/officeDocument/2006/relationships" id="259" r:id="R28a17f5b9c24469a"/>
    <p:sldId xmlns:r="http://schemas.openxmlformats.org/officeDocument/2006/relationships" id="260" r:id="Rb72035f37e764875"/>
    <p:sldId xmlns:r="http://schemas.openxmlformats.org/officeDocument/2006/relationships" id="261" r:id="R183780a4fe8c4370"/>
    <p:sldId xmlns:r="http://schemas.openxmlformats.org/officeDocument/2006/relationships" id="262" r:id="R062a076a858d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9f08274b8443d" /><Relationship Type="http://schemas.openxmlformats.org/officeDocument/2006/relationships/slide" Target="/ppt/slides/slide1.xml" Id="Rec926d861a714d5d" /><Relationship Type="http://schemas.openxmlformats.org/officeDocument/2006/relationships/slide" Target="/ppt/slides/slide2.xml" Id="R1a6756d9e48b44c8" /><Relationship Type="http://schemas.openxmlformats.org/officeDocument/2006/relationships/slide" Target="/ppt/slides/slide3.xml" Id="R34db1647cffa423a" /><Relationship Type="http://schemas.openxmlformats.org/officeDocument/2006/relationships/slide" Target="/ppt/slides/slide4.xml" Id="R28a17f5b9c24469a" /><Relationship Type="http://schemas.openxmlformats.org/officeDocument/2006/relationships/slide" Target="/ppt/slides/slide5.xml" Id="Rb72035f37e764875" /><Relationship Type="http://schemas.openxmlformats.org/officeDocument/2006/relationships/slide" Target="/ppt/slides/slide6.xml" Id="R183780a4fe8c4370" /><Relationship Type="http://schemas.openxmlformats.org/officeDocument/2006/relationships/slide" Target="/ppt/slides/slide7.xml" Id="R062a076a858d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6ac063bdf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bf7ac8f0e4afc" /><Relationship Type="http://schemas.openxmlformats.org/officeDocument/2006/relationships/theme" Target="/ppt/slideMasters/theme/theme1.xml" Id="Rf46b2cf598c9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bf7ac8f0e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8a5bb9c9b4f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551fbd2f44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f3db0bcf5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175c690a4e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a8becf7d43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bb4ca634a46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20821b0f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