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e8ff074cae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69678a9f54ef7"/>
  </p:sldMasterIdLst>
  <p:sldIdLst>
    <p:sldId xmlns:r="http://schemas.openxmlformats.org/officeDocument/2006/relationships" id="256" r:id="R3f569def3cba4e64"/>
    <p:sldId xmlns:r="http://schemas.openxmlformats.org/officeDocument/2006/relationships" id="257" r:id="Rcb3e8e369e8b47ef"/>
    <p:sldId xmlns:r="http://schemas.openxmlformats.org/officeDocument/2006/relationships" id="258" r:id="R5dc1e5a8d83d4e15"/>
    <p:sldId xmlns:r="http://schemas.openxmlformats.org/officeDocument/2006/relationships" id="259" r:id="Rbf5a3ede682746e1"/>
    <p:sldId xmlns:r="http://schemas.openxmlformats.org/officeDocument/2006/relationships" id="260" r:id="R32acc7b8129e46d0"/>
    <p:sldId xmlns:r="http://schemas.openxmlformats.org/officeDocument/2006/relationships" id="261" r:id="R794eea94c68b4169"/>
    <p:sldId xmlns:r="http://schemas.openxmlformats.org/officeDocument/2006/relationships" id="262" r:id="Ra2f6c6b79e14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69678a9f54ef7" /><Relationship Type="http://schemas.openxmlformats.org/officeDocument/2006/relationships/slide" Target="/ppt/slides/slide1.xml" Id="R3f569def3cba4e64" /><Relationship Type="http://schemas.openxmlformats.org/officeDocument/2006/relationships/slide" Target="/ppt/slides/slide2.xml" Id="Rcb3e8e369e8b47ef" /><Relationship Type="http://schemas.openxmlformats.org/officeDocument/2006/relationships/slide" Target="/ppt/slides/slide3.xml" Id="R5dc1e5a8d83d4e15" /><Relationship Type="http://schemas.openxmlformats.org/officeDocument/2006/relationships/slide" Target="/ppt/slides/slide4.xml" Id="Rbf5a3ede682746e1" /><Relationship Type="http://schemas.openxmlformats.org/officeDocument/2006/relationships/slide" Target="/ppt/slides/slide5.xml" Id="R32acc7b8129e46d0" /><Relationship Type="http://schemas.openxmlformats.org/officeDocument/2006/relationships/slide" Target="/ppt/slides/slide6.xml" Id="R794eea94c68b4169" /><Relationship Type="http://schemas.openxmlformats.org/officeDocument/2006/relationships/slide" Target="/ppt/slides/slide7.xml" Id="Ra2f6c6b79e14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d53d7405046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f76873cc74450" /><Relationship Type="http://schemas.openxmlformats.org/officeDocument/2006/relationships/theme" Target="/ppt/slideMasters/theme/theme1.xml" Id="R1867a9bcb71a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f76873cc744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ffc7c3b29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8e6c5c753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55d0b54a040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ee71b0f19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acf0664024a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e44e58b8947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bfa7cbe254e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INNLANDET TAKSTFORRETNING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TAKSTFORRETNING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491 082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INGE JAHNSEN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Narudveg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929 007 751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TAKSTFORRETNING AS</a:t>
            </a:r>
          </a:p>
        </p:txBody>
      </p:sp>
    </p:spTree>
  </p:cSld>
  <p:clrMapOvr>
    <a:masterClrMapping xmlns:a="http://schemas.openxmlformats.org/drawingml/2006/main"/>
  </p:clrMapOvr>
</p:sld>
</file>