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c0ef9c349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6862581384e81"/>
  </p:sldMasterIdLst>
  <p:sldIdLst>
    <p:sldId xmlns:r="http://schemas.openxmlformats.org/officeDocument/2006/relationships" id="256" r:id="Rf4ee57d43d0d4f0e"/>
    <p:sldId xmlns:r="http://schemas.openxmlformats.org/officeDocument/2006/relationships" id="257" r:id="Rcc2ef71113434db9"/>
    <p:sldId xmlns:r="http://schemas.openxmlformats.org/officeDocument/2006/relationships" id="258" r:id="Rcb4035d2003f4af7"/>
    <p:sldId xmlns:r="http://schemas.openxmlformats.org/officeDocument/2006/relationships" id="259" r:id="R169ee77a5de24e02"/>
    <p:sldId xmlns:r="http://schemas.openxmlformats.org/officeDocument/2006/relationships" id="260" r:id="R5dfde8bcf88446da"/>
    <p:sldId xmlns:r="http://schemas.openxmlformats.org/officeDocument/2006/relationships" id="261" r:id="Rb2618f7e83884e81"/>
    <p:sldId xmlns:r="http://schemas.openxmlformats.org/officeDocument/2006/relationships" id="262" r:id="R0fbeb47fa59c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6862581384e81" /><Relationship Type="http://schemas.openxmlformats.org/officeDocument/2006/relationships/slide" Target="/ppt/slides/slide1.xml" Id="Rf4ee57d43d0d4f0e" /><Relationship Type="http://schemas.openxmlformats.org/officeDocument/2006/relationships/slide" Target="/ppt/slides/slide2.xml" Id="Rcc2ef71113434db9" /><Relationship Type="http://schemas.openxmlformats.org/officeDocument/2006/relationships/slide" Target="/ppt/slides/slide3.xml" Id="Rcb4035d2003f4af7" /><Relationship Type="http://schemas.openxmlformats.org/officeDocument/2006/relationships/slide" Target="/ppt/slides/slide4.xml" Id="R169ee77a5de24e02" /><Relationship Type="http://schemas.openxmlformats.org/officeDocument/2006/relationships/slide" Target="/ppt/slides/slide5.xml" Id="R5dfde8bcf88446da" /><Relationship Type="http://schemas.openxmlformats.org/officeDocument/2006/relationships/slide" Target="/ppt/slides/slide6.xml" Id="Rb2618f7e83884e81" /><Relationship Type="http://schemas.openxmlformats.org/officeDocument/2006/relationships/slide" Target="/ppt/slides/slide7.xml" Id="R0fbeb47fa59c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8b093177f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923b046294e35" /><Relationship Type="http://schemas.openxmlformats.org/officeDocument/2006/relationships/theme" Target="/ppt/slideMasters/theme/theme1.xml" Id="R0938dac8814c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923b046294e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1298f50c9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2ad5515e54f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37c5bab147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a6c7ceb03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6d704c716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2b1f546b043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1a577ab40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LAUSGARDA HONNINGFABRIKK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LAUSGARDA HONNINGFABRIKK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Haavard Haktor Holstad, Steinsrudgutua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