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fa0af5e330d48c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0c4b71c458040b4"/>
  </p:sldMasterIdLst>
  <p:sldIdLst>
    <p:sldId xmlns:r="http://schemas.openxmlformats.org/officeDocument/2006/relationships" id="256" r:id="Re8b0a87c397b41c6"/>
    <p:sldId xmlns:r="http://schemas.openxmlformats.org/officeDocument/2006/relationships" id="257" r:id="Ra894a81b009b4ffc"/>
    <p:sldId xmlns:r="http://schemas.openxmlformats.org/officeDocument/2006/relationships" id="258" r:id="Rf2ff7ccd09b94db0"/>
    <p:sldId xmlns:r="http://schemas.openxmlformats.org/officeDocument/2006/relationships" id="259" r:id="R43778fcc2bb9402a"/>
    <p:sldId xmlns:r="http://schemas.openxmlformats.org/officeDocument/2006/relationships" id="260" r:id="R89700a1556774605"/>
    <p:sldId xmlns:r="http://schemas.openxmlformats.org/officeDocument/2006/relationships" id="261" r:id="R5d8601e25a2f4454"/>
    <p:sldId xmlns:r="http://schemas.openxmlformats.org/officeDocument/2006/relationships" id="262" r:id="R34651fc8de5a451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0c4b71c458040b4" /><Relationship Type="http://schemas.openxmlformats.org/officeDocument/2006/relationships/slide" Target="/ppt/slides/slide1.xml" Id="Re8b0a87c397b41c6" /><Relationship Type="http://schemas.openxmlformats.org/officeDocument/2006/relationships/slide" Target="/ppt/slides/slide2.xml" Id="Ra894a81b009b4ffc" /><Relationship Type="http://schemas.openxmlformats.org/officeDocument/2006/relationships/slide" Target="/ppt/slides/slide3.xml" Id="Rf2ff7ccd09b94db0" /><Relationship Type="http://schemas.openxmlformats.org/officeDocument/2006/relationships/slide" Target="/ppt/slides/slide4.xml" Id="R43778fcc2bb9402a" /><Relationship Type="http://schemas.openxmlformats.org/officeDocument/2006/relationships/slide" Target="/ppt/slides/slide5.xml" Id="R89700a1556774605" /><Relationship Type="http://schemas.openxmlformats.org/officeDocument/2006/relationships/slide" Target="/ppt/slides/slide6.xml" Id="R5d8601e25a2f4454" /><Relationship Type="http://schemas.openxmlformats.org/officeDocument/2006/relationships/slide" Target="/ppt/slides/slide7.xml" Id="R34651fc8de5a451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9d23042f376416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bc83bfb3f546b2" /><Relationship Type="http://schemas.openxmlformats.org/officeDocument/2006/relationships/theme" Target="/ppt/slideMasters/theme/theme1.xml" Id="Redfa7cefb69b464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5bc83bfb3f546b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6433cbf7d04c0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b86241c322414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9bd2a7a8f84cb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afe62f2271408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b1dfe370e2472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b2e5eb8032436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c501a7bdeb432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TF DESIGN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TF DESIGN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TF DESIGN AS ble etablert [år] og holder til i Rudshøgda.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TF DESIGN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TF DESIGN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TF DESIGN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−2 854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60 896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141 117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214 320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TF DESIGN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FALKLEV TOBIAS SIMENGÅRD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TF DESIGN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Kinnlimarka 103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2360 Rudshøgda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928 856 607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TF DESIGN AS</a:t>
            </a:r>
          </a:p>
        </p:txBody>
      </p:sp>
    </p:spTree>
  </p:cSld>
  <p:clrMapOvr>
    <a:masterClrMapping xmlns:a="http://schemas.openxmlformats.org/drawingml/2006/main"/>
  </p:clrMapOvr>
</p:sld>
</file>