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80d3778d2d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1a2bc41eb942a9"/>
  </p:sldMasterIdLst>
  <p:sldIdLst>
    <p:sldId xmlns:r="http://schemas.openxmlformats.org/officeDocument/2006/relationships" id="256" r:id="Rca98235006024549"/>
    <p:sldId xmlns:r="http://schemas.openxmlformats.org/officeDocument/2006/relationships" id="257" r:id="R4d51c0e9d9b048b5"/>
    <p:sldId xmlns:r="http://schemas.openxmlformats.org/officeDocument/2006/relationships" id="258" r:id="Ra5294e4f7bec4be0"/>
    <p:sldId xmlns:r="http://schemas.openxmlformats.org/officeDocument/2006/relationships" id="259" r:id="R16ef67a012bf4064"/>
    <p:sldId xmlns:r="http://schemas.openxmlformats.org/officeDocument/2006/relationships" id="260" r:id="Rb9c6b367168948c7"/>
    <p:sldId xmlns:r="http://schemas.openxmlformats.org/officeDocument/2006/relationships" id="261" r:id="Rc54d9d9ba4af462b"/>
    <p:sldId xmlns:r="http://schemas.openxmlformats.org/officeDocument/2006/relationships" id="262" r:id="R7a4d07d2245f4e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a2bc41eb942a9" /><Relationship Type="http://schemas.openxmlformats.org/officeDocument/2006/relationships/slide" Target="/ppt/slides/slide1.xml" Id="Rca98235006024549" /><Relationship Type="http://schemas.openxmlformats.org/officeDocument/2006/relationships/slide" Target="/ppt/slides/slide2.xml" Id="R4d51c0e9d9b048b5" /><Relationship Type="http://schemas.openxmlformats.org/officeDocument/2006/relationships/slide" Target="/ppt/slides/slide3.xml" Id="Ra5294e4f7bec4be0" /><Relationship Type="http://schemas.openxmlformats.org/officeDocument/2006/relationships/slide" Target="/ppt/slides/slide4.xml" Id="R16ef67a012bf4064" /><Relationship Type="http://schemas.openxmlformats.org/officeDocument/2006/relationships/slide" Target="/ppt/slides/slide5.xml" Id="Rb9c6b367168948c7" /><Relationship Type="http://schemas.openxmlformats.org/officeDocument/2006/relationships/slide" Target="/ppt/slides/slide6.xml" Id="Rc54d9d9ba4af462b" /><Relationship Type="http://schemas.openxmlformats.org/officeDocument/2006/relationships/slide" Target="/ppt/slides/slide7.xml" Id="R7a4d07d2245f4e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565306d06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4d9ee6d7046a3" /><Relationship Type="http://schemas.openxmlformats.org/officeDocument/2006/relationships/theme" Target="/ppt/slideMasters/theme/theme1.xml" Id="Ra3d880de92634b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44d9ee6d7046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d560cccdf46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11bb099bf49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94ec9776b4b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884043516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ed18bd24843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0fb51a0f440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5db742644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H.F.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H.F.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ORMSTAD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BEYER RANDEN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