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85984b896942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fb643afe9941c8"/>
  </p:sldMasterIdLst>
  <p:sldIdLst>
    <p:sldId xmlns:r="http://schemas.openxmlformats.org/officeDocument/2006/relationships" id="256" r:id="Rb763cc1e4deb4faa"/>
    <p:sldId xmlns:r="http://schemas.openxmlformats.org/officeDocument/2006/relationships" id="257" r:id="R8dfdd1420ad548bb"/>
    <p:sldId xmlns:r="http://schemas.openxmlformats.org/officeDocument/2006/relationships" id="258" r:id="Rd899cffc40f6446b"/>
    <p:sldId xmlns:r="http://schemas.openxmlformats.org/officeDocument/2006/relationships" id="259" r:id="R9f1e78182e4f40f8"/>
    <p:sldId xmlns:r="http://schemas.openxmlformats.org/officeDocument/2006/relationships" id="260" r:id="Rf4226c6d827046ae"/>
    <p:sldId xmlns:r="http://schemas.openxmlformats.org/officeDocument/2006/relationships" id="261" r:id="Rfae9daa3966b4b72"/>
    <p:sldId xmlns:r="http://schemas.openxmlformats.org/officeDocument/2006/relationships" id="262" r:id="R3df0fa2b24b74c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fb643afe9941c8" /><Relationship Type="http://schemas.openxmlformats.org/officeDocument/2006/relationships/slide" Target="/ppt/slides/slide1.xml" Id="Rb763cc1e4deb4faa" /><Relationship Type="http://schemas.openxmlformats.org/officeDocument/2006/relationships/slide" Target="/ppt/slides/slide2.xml" Id="R8dfdd1420ad548bb" /><Relationship Type="http://schemas.openxmlformats.org/officeDocument/2006/relationships/slide" Target="/ppt/slides/slide3.xml" Id="Rd899cffc40f6446b" /><Relationship Type="http://schemas.openxmlformats.org/officeDocument/2006/relationships/slide" Target="/ppt/slides/slide4.xml" Id="R9f1e78182e4f40f8" /><Relationship Type="http://schemas.openxmlformats.org/officeDocument/2006/relationships/slide" Target="/ppt/slides/slide5.xml" Id="Rf4226c6d827046ae" /><Relationship Type="http://schemas.openxmlformats.org/officeDocument/2006/relationships/slide" Target="/ppt/slides/slide6.xml" Id="Rfae9daa3966b4b72" /><Relationship Type="http://schemas.openxmlformats.org/officeDocument/2006/relationships/slide" Target="/ppt/slides/slide7.xml" Id="R3df0fa2b24b74c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18edd790f546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56595601a4379" /><Relationship Type="http://schemas.openxmlformats.org/officeDocument/2006/relationships/theme" Target="/ppt/slideMasters/theme/theme1.xml" Id="R56f536cfbb524a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e56595601a43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21552f83845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8a7438f5648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030b4220e45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d804a98b344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d2be5328040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e85882a3f47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b7fcb2e9547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H.F.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H.F. HOLDING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402 091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1 191 919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1 618 565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ORMSTAD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BEYER RANDEN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928 847 721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H.F. HOLDING AS</a:t>
            </a:r>
          </a:p>
        </p:txBody>
      </p:sp>
    </p:spTree>
  </p:cSld>
  <p:clrMapOvr>
    <a:masterClrMapping xmlns:a="http://schemas.openxmlformats.org/drawingml/2006/main"/>
  </p:clrMapOvr>
</p:sld>
</file>