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a717bae81544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484bda1d7d43a4"/>
  </p:sldMasterIdLst>
  <p:sldIdLst>
    <p:sldId xmlns:r="http://schemas.openxmlformats.org/officeDocument/2006/relationships" id="256" r:id="R36677e2f3c8e4a00"/>
    <p:sldId xmlns:r="http://schemas.openxmlformats.org/officeDocument/2006/relationships" id="257" r:id="R3661528f4e6d49f2"/>
    <p:sldId xmlns:r="http://schemas.openxmlformats.org/officeDocument/2006/relationships" id="258" r:id="R4f791174cc5543ab"/>
    <p:sldId xmlns:r="http://schemas.openxmlformats.org/officeDocument/2006/relationships" id="259" r:id="R48f8540daded428f"/>
    <p:sldId xmlns:r="http://schemas.openxmlformats.org/officeDocument/2006/relationships" id="260" r:id="Re0d373795a9845a7"/>
    <p:sldId xmlns:r="http://schemas.openxmlformats.org/officeDocument/2006/relationships" id="261" r:id="R8f2d846576f84f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84bda1d7d43a4" /><Relationship Type="http://schemas.openxmlformats.org/officeDocument/2006/relationships/slide" Target="/ppt/slides/slide1.xml" Id="R36677e2f3c8e4a00" /><Relationship Type="http://schemas.openxmlformats.org/officeDocument/2006/relationships/slide" Target="/ppt/slides/slide2.xml" Id="R3661528f4e6d49f2" /><Relationship Type="http://schemas.openxmlformats.org/officeDocument/2006/relationships/slide" Target="/ppt/slides/slide3.xml" Id="R4f791174cc5543ab" /><Relationship Type="http://schemas.openxmlformats.org/officeDocument/2006/relationships/slide" Target="/ppt/slides/slide4.xml" Id="R48f8540daded428f" /><Relationship Type="http://schemas.openxmlformats.org/officeDocument/2006/relationships/slide" Target="/ppt/slides/slide5.xml" Id="Re0d373795a9845a7" /><Relationship Type="http://schemas.openxmlformats.org/officeDocument/2006/relationships/slide" Target="/ppt/slides/slide6.xml" Id="R8f2d846576f84f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e4931582c244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cab1eff6a45c6" /><Relationship Type="http://schemas.openxmlformats.org/officeDocument/2006/relationships/theme" Target="/ppt/slideMasters/theme/theme1.xml" Id="Ra58b23509b6f43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cab1eff6a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8abc488e042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6c81df4ee44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c160acbdd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106192aa8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91c83ce724f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0cab895984a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KEEP 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KEEP 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KEEP ON HOLDING AS ble etablert [år] og holder til i Figgjo.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KEEP 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KEEP 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KEEP 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2 922 388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1 057 453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2 907 703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KEEP 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Figvedbakken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4332 Figgjo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928 836 738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KEEP ON HOLDING AS</a:t>
            </a:r>
          </a:p>
        </p:txBody>
      </p:sp>
    </p:spTree>
  </p:cSld>
  <p:clrMapOvr>
    <a:masterClrMapping xmlns:a="http://schemas.openxmlformats.org/drawingml/2006/main"/>
  </p:clrMapOvr>
</p:sld>
</file>