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9ba6f7ae4b4b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e4eddb93e74a2d"/>
  </p:sldMasterIdLst>
  <p:sldIdLst>
    <p:sldId xmlns:r="http://schemas.openxmlformats.org/officeDocument/2006/relationships" id="256" r:id="Rac939c192c9f49a5"/>
    <p:sldId xmlns:r="http://schemas.openxmlformats.org/officeDocument/2006/relationships" id="257" r:id="R44e33dddc3e941da"/>
    <p:sldId xmlns:r="http://schemas.openxmlformats.org/officeDocument/2006/relationships" id="258" r:id="Rd2a55bd1ab574395"/>
    <p:sldId xmlns:r="http://schemas.openxmlformats.org/officeDocument/2006/relationships" id="259" r:id="Rc9f28a9bcb944d4b"/>
    <p:sldId xmlns:r="http://schemas.openxmlformats.org/officeDocument/2006/relationships" id="260" r:id="R871b97e1125d4c4d"/>
    <p:sldId xmlns:r="http://schemas.openxmlformats.org/officeDocument/2006/relationships" id="261" r:id="Rf0c3a5e081554797"/>
    <p:sldId xmlns:r="http://schemas.openxmlformats.org/officeDocument/2006/relationships" id="262" r:id="Rdf453fd845a647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e4eddb93e74a2d" /><Relationship Type="http://schemas.openxmlformats.org/officeDocument/2006/relationships/slide" Target="/ppt/slides/slide1.xml" Id="Rac939c192c9f49a5" /><Relationship Type="http://schemas.openxmlformats.org/officeDocument/2006/relationships/slide" Target="/ppt/slides/slide2.xml" Id="R44e33dddc3e941da" /><Relationship Type="http://schemas.openxmlformats.org/officeDocument/2006/relationships/slide" Target="/ppt/slides/slide3.xml" Id="Rd2a55bd1ab574395" /><Relationship Type="http://schemas.openxmlformats.org/officeDocument/2006/relationships/slide" Target="/ppt/slides/slide4.xml" Id="Rc9f28a9bcb944d4b" /><Relationship Type="http://schemas.openxmlformats.org/officeDocument/2006/relationships/slide" Target="/ppt/slides/slide5.xml" Id="R871b97e1125d4c4d" /><Relationship Type="http://schemas.openxmlformats.org/officeDocument/2006/relationships/slide" Target="/ppt/slides/slide6.xml" Id="Rf0c3a5e081554797" /><Relationship Type="http://schemas.openxmlformats.org/officeDocument/2006/relationships/slide" Target="/ppt/slides/slide7.xml" Id="Rdf453fd845a647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0b518f5f54c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fbc8c583641fa" /><Relationship Type="http://schemas.openxmlformats.org/officeDocument/2006/relationships/theme" Target="/ppt/slideMasters/theme/theme1.xml" Id="R709177fb660247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efbc8c583641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69bbe5df74f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989d7e97a45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fd109569e44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c668f781743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d4a5eb00141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1d4c47f8f45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608f3eb854d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NORSTED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NORSTED HOLDING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NORSTED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Skogheimvegen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2835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928 831 744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