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9b7a2afaee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9bc86c58a741f7"/>
  </p:sldMasterIdLst>
  <p:sldIdLst>
    <p:sldId xmlns:r="http://schemas.openxmlformats.org/officeDocument/2006/relationships" id="256" r:id="Rf4abe608440f45aa"/>
    <p:sldId xmlns:r="http://schemas.openxmlformats.org/officeDocument/2006/relationships" id="257" r:id="Reb402a86bd674c2b"/>
    <p:sldId xmlns:r="http://schemas.openxmlformats.org/officeDocument/2006/relationships" id="258" r:id="R2310af8479a042f0"/>
    <p:sldId xmlns:r="http://schemas.openxmlformats.org/officeDocument/2006/relationships" id="259" r:id="R5a6b297251ef41fc"/>
    <p:sldId xmlns:r="http://schemas.openxmlformats.org/officeDocument/2006/relationships" id="260" r:id="R53430e8c1c6b45b7"/>
    <p:sldId xmlns:r="http://schemas.openxmlformats.org/officeDocument/2006/relationships" id="261" r:id="Rd41157a2377b4b5d"/>
    <p:sldId xmlns:r="http://schemas.openxmlformats.org/officeDocument/2006/relationships" id="262" r:id="Rf210e8cc38f347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bc86c58a741f7" /><Relationship Type="http://schemas.openxmlformats.org/officeDocument/2006/relationships/slide" Target="/ppt/slides/slide1.xml" Id="Rf4abe608440f45aa" /><Relationship Type="http://schemas.openxmlformats.org/officeDocument/2006/relationships/slide" Target="/ppt/slides/slide2.xml" Id="Reb402a86bd674c2b" /><Relationship Type="http://schemas.openxmlformats.org/officeDocument/2006/relationships/slide" Target="/ppt/slides/slide3.xml" Id="R2310af8479a042f0" /><Relationship Type="http://schemas.openxmlformats.org/officeDocument/2006/relationships/slide" Target="/ppt/slides/slide4.xml" Id="R5a6b297251ef41fc" /><Relationship Type="http://schemas.openxmlformats.org/officeDocument/2006/relationships/slide" Target="/ppt/slides/slide5.xml" Id="R53430e8c1c6b45b7" /><Relationship Type="http://schemas.openxmlformats.org/officeDocument/2006/relationships/slide" Target="/ppt/slides/slide6.xml" Id="Rd41157a2377b4b5d" /><Relationship Type="http://schemas.openxmlformats.org/officeDocument/2006/relationships/slide" Target="/ppt/slides/slide7.xml" Id="Rf210e8cc38f347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f7fe8ed224b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67e2c4be54a4a" /><Relationship Type="http://schemas.openxmlformats.org/officeDocument/2006/relationships/theme" Target="/ppt/slideMasters/theme/theme1.xml" Id="R2e733b892751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a67e2c4be54a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72e7db38844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45de382d241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e2bc6f596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399278d20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5662db96946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554b6991046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682875a834c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