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b033108bd345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7a14661ab74717"/>
  </p:sldMasterIdLst>
  <p:sldIdLst>
    <p:sldId xmlns:r="http://schemas.openxmlformats.org/officeDocument/2006/relationships" id="256" r:id="R499e3118fe214e19"/>
    <p:sldId xmlns:r="http://schemas.openxmlformats.org/officeDocument/2006/relationships" id="257" r:id="Rcb05d283b1644404"/>
    <p:sldId xmlns:r="http://schemas.openxmlformats.org/officeDocument/2006/relationships" id="258" r:id="R4abf5e269b3c49e9"/>
    <p:sldId xmlns:r="http://schemas.openxmlformats.org/officeDocument/2006/relationships" id="259" r:id="R81bede6fb17b4dbf"/>
    <p:sldId xmlns:r="http://schemas.openxmlformats.org/officeDocument/2006/relationships" id="260" r:id="R9496619d63e54253"/>
    <p:sldId xmlns:r="http://schemas.openxmlformats.org/officeDocument/2006/relationships" id="261" r:id="Re227769314a444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a14661ab74717" /><Relationship Type="http://schemas.openxmlformats.org/officeDocument/2006/relationships/slide" Target="/ppt/slides/slide1.xml" Id="R499e3118fe214e19" /><Relationship Type="http://schemas.openxmlformats.org/officeDocument/2006/relationships/slide" Target="/ppt/slides/slide2.xml" Id="Rcb05d283b1644404" /><Relationship Type="http://schemas.openxmlformats.org/officeDocument/2006/relationships/slide" Target="/ppt/slides/slide3.xml" Id="R4abf5e269b3c49e9" /><Relationship Type="http://schemas.openxmlformats.org/officeDocument/2006/relationships/slide" Target="/ppt/slides/slide4.xml" Id="R81bede6fb17b4dbf" /><Relationship Type="http://schemas.openxmlformats.org/officeDocument/2006/relationships/slide" Target="/ppt/slides/slide5.xml" Id="R9496619d63e54253" /><Relationship Type="http://schemas.openxmlformats.org/officeDocument/2006/relationships/slide" Target="/ppt/slides/slide6.xml" Id="Re227769314a444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2fb9b1d1742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5081d067d44b8" /><Relationship Type="http://schemas.openxmlformats.org/officeDocument/2006/relationships/theme" Target="/ppt/slideMasters/theme/theme1.xml" Id="R6ae5465066cc40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d5081d067d44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a702074c646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1daaa99f140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c5bf06a434f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2555732654b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772c2c5514e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8e0a397904c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