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ef1c27f490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0d47adac74df2"/>
  </p:sldMasterIdLst>
  <p:sldIdLst>
    <p:sldId xmlns:r="http://schemas.openxmlformats.org/officeDocument/2006/relationships" id="256" r:id="Rf3027fa75f95492a"/>
    <p:sldId xmlns:r="http://schemas.openxmlformats.org/officeDocument/2006/relationships" id="257" r:id="R9b874fc671114afe"/>
    <p:sldId xmlns:r="http://schemas.openxmlformats.org/officeDocument/2006/relationships" id="258" r:id="Rf54747d1ee4b4a21"/>
    <p:sldId xmlns:r="http://schemas.openxmlformats.org/officeDocument/2006/relationships" id="259" r:id="R68f0bc9641914461"/>
    <p:sldId xmlns:r="http://schemas.openxmlformats.org/officeDocument/2006/relationships" id="260" r:id="R847ded977f4a45e2"/>
    <p:sldId xmlns:r="http://schemas.openxmlformats.org/officeDocument/2006/relationships" id="261" r:id="Rb7901d9d281d48be"/>
    <p:sldId xmlns:r="http://schemas.openxmlformats.org/officeDocument/2006/relationships" id="262" r:id="Rf581b445c736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0d47adac74df2" /><Relationship Type="http://schemas.openxmlformats.org/officeDocument/2006/relationships/slide" Target="/ppt/slides/slide1.xml" Id="Rf3027fa75f95492a" /><Relationship Type="http://schemas.openxmlformats.org/officeDocument/2006/relationships/slide" Target="/ppt/slides/slide2.xml" Id="R9b874fc671114afe" /><Relationship Type="http://schemas.openxmlformats.org/officeDocument/2006/relationships/slide" Target="/ppt/slides/slide3.xml" Id="Rf54747d1ee4b4a21" /><Relationship Type="http://schemas.openxmlformats.org/officeDocument/2006/relationships/slide" Target="/ppt/slides/slide4.xml" Id="R68f0bc9641914461" /><Relationship Type="http://schemas.openxmlformats.org/officeDocument/2006/relationships/slide" Target="/ppt/slides/slide5.xml" Id="R847ded977f4a45e2" /><Relationship Type="http://schemas.openxmlformats.org/officeDocument/2006/relationships/slide" Target="/ppt/slides/slide6.xml" Id="Rb7901d9d281d48be" /><Relationship Type="http://schemas.openxmlformats.org/officeDocument/2006/relationships/slide" Target="/ppt/slides/slide7.xml" Id="Rf581b445c736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de12d30b9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1e3b13224225" /><Relationship Type="http://schemas.openxmlformats.org/officeDocument/2006/relationships/theme" Target="/ppt/slideMasters/theme/theme1.xml" Id="R6bff2100e9c3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d11e3b1322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562445df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43d1cd49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b5bc3ab7c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9a32d5f646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622d10ae949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bfd6ac588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a756264fd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SNAPPESTUA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SNAPPESTUA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SNAPPESTUA HOLDING AS ble etablert [år] og holder til i Kodal.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SNAPPESTUA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SNAPPESTUA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SNAPPESTUA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SNAPPESTUA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KJARTAN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SNAPPESTUA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Hvitsteinveien 734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3243 Kodal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SNAPPESTUA HOLDING AS</a:t>
            </a:r>
          </a:p>
        </p:txBody>
      </p:sp>
    </p:spTree>
  </p:cSld>
  <p:clrMapOvr>
    <a:masterClrMapping xmlns:a="http://schemas.openxmlformats.org/drawingml/2006/main"/>
  </p:clrMapOvr>
</p:sld>
</file>