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adddc8269b4a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f02ca416514713"/>
  </p:sldMasterIdLst>
  <p:sldIdLst>
    <p:sldId xmlns:r="http://schemas.openxmlformats.org/officeDocument/2006/relationships" id="256" r:id="Raa95c2230fe4469c"/>
    <p:sldId xmlns:r="http://schemas.openxmlformats.org/officeDocument/2006/relationships" id="257" r:id="R1cba63d23dbe4ac1"/>
    <p:sldId xmlns:r="http://schemas.openxmlformats.org/officeDocument/2006/relationships" id="258" r:id="Rdda222888ea446ee"/>
    <p:sldId xmlns:r="http://schemas.openxmlformats.org/officeDocument/2006/relationships" id="259" r:id="R8f29175794714157"/>
    <p:sldId xmlns:r="http://schemas.openxmlformats.org/officeDocument/2006/relationships" id="260" r:id="R3d9120c1c2f7450b"/>
    <p:sldId xmlns:r="http://schemas.openxmlformats.org/officeDocument/2006/relationships" id="261" r:id="R43a0eba109dc4d3e"/>
    <p:sldId xmlns:r="http://schemas.openxmlformats.org/officeDocument/2006/relationships" id="262" r:id="R301a0196b803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02ca416514713" /><Relationship Type="http://schemas.openxmlformats.org/officeDocument/2006/relationships/slide" Target="/ppt/slides/slide1.xml" Id="Raa95c2230fe4469c" /><Relationship Type="http://schemas.openxmlformats.org/officeDocument/2006/relationships/slide" Target="/ppt/slides/slide2.xml" Id="R1cba63d23dbe4ac1" /><Relationship Type="http://schemas.openxmlformats.org/officeDocument/2006/relationships/slide" Target="/ppt/slides/slide3.xml" Id="Rdda222888ea446ee" /><Relationship Type="http://schemas.openxmlformats.org/officeDocument/2006/relationships/slide" Target="/ppt/slides/slide4.xml" Id="R8f29175794714157" /><Relationship Type="http://schemas.openxmlformats.org/officeDocument/2006/relationships/slide" Target="/ppt/slides/slide5.xml" Id="R3d9120c1c2f7450b" /><Relationship Type="http://schemas.openxmlformats.org/officeDocument/2006/relationships/slide" Target="/ppt/slides/slide6.xml" Id="R43a0eba109dc4d3e" /><Relationship Type="http://schemas.openxmlformats.org/officeDocument/2006/relationships/slide" Target="/ppt/slides/slide7.xml" Id="R301a0196b803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36da9267c4d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623cf60a44c88" /><Relationship Type="http://schemas.openxmlformats.org/officeDocument/2006/relationships/theme" Target="/ppt/slideMasters/theme/theme1.xml" Id="R9c4357db3fc04c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b623cf60a4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f763036d4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3a6e4769a46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efe0b01d543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0feb995af4f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c33b48cd64b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33bd9628245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0990c5bdb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ASGEIR 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Ø HOLDING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551 967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ØSTERLIE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Kvamdalsvegen 662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928 678 482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