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675e103a4c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2ac2889c714a4f"/>
  </p:sldMasterIdLst>
  <p:sldIdLst>
    <p:sldId xmlns:r="http://schemas.openxmlformats.org/officeDocument/2006/relationships" id="256" r:id="R5f7db19df50a480b"/>
    <p:sldId xmlns:r="http://schemas.openxmlformats.org/officeDocument/2006/relationships" id="257" r:id="Rb7503003bb5f4c25"/>
    <p:sldId xmlns:r="http://schemas.openxmlformats.org/officeDocument/2006/relationships" id="258" r:id="Rf86c1d9c51874faa"/>
    <p:sldId xmlns:r="http://schemas.openxmlformats.org/officeDocument/2006/relationships" id="259" r:id="Rb8c99042c6be4132"/>
    <p:sldId xmlns:r="http://schemas.openxmlformats.org/officeDocument/2006/relationships" id="260" r:id="R5d3e64006e744d27"/>
    <p:sldId xmlns:r="http://schemas.openxmlformats.org/officeDocument/2006/relationships" id="261" r:id="R6940610bb26540c8"/>
    <p:sldId xmlns:r="http://schemas.openxmlformats.org/officeDocument/2006/relationships" id="262" r:id="R7c2ccd189fd748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ac2889c714a4f" /><Relationship Type="http://schemas.openxmlformats.org/officeDocument/2006/relationships/slide" Target="/ppt/slides/slide1.xml" Id="R5f7db19df50a480b" /><Relationship Type="http://schemas.openxmlformats.org/officeDocument/2006/relationships/slide" Target="/ppt/slides/slide2.xml" Id="Rb7503003bb5f4c25" /><Relationship Type="http://schemas.openxmlformats.org/officeDocument/2006/relationships/slide" Target="/ppt/slides/slide3.xml" Id="Rf86c1d9c51874faa" /><Relationship Type="http://schemas.openxmlformats.org/officeDocument/2006/relationships/slide" Target="/ppt/slides/slide4.xml" Id="Rb8c99042c6be4132" /><Relationship Type="http://schemas.openxmlformats.org/officeDocument/2006/relationships/slide" Target="/ppt/slides/slide5.xml" Id="R5d3e64006e744d27" /><Relationship Type="http://schemas.openxmlformats.org/officeDocument/2006/relationships/slide" Target="/ppt/slides/slide6.xml" Id="R6940610bb26540c8" /><Relationship Type="http://schemas.openxmlformats.org/officeDocument/2006/relationships/slide" Target="/ppt/slides/slide7.xml" Id="R7c2ccd189fd748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2e2bd168e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5d9c59af9402e" /><Relationship Type="http://schemas.openxmlformats.org/officeDocument/2006/relationships/theme" Target="/ppt/slideMasters/theme/theme1.xml" Id="Red503418545446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95d9c59af940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ba083f8d744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f758c954b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d03ae2b92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5f45659724a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86477fe8644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7c4362fb34b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e36403e2e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