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f33f3e18a34f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4c33098b8443cc"/>
  </p:sldMasterIdLst>
  <p:sldIdLst>
    <p:sldId xmlns:r="http://schemas.openxmlformats.org/officeDocument/2006/relationships" id="256" r:id="R0b07942bffc24fbe"/>
    <p:sldId xmlns:r="http://schemas.openxmlformats.org/officeDocument/2006/relationships" id="257" r:id="Rc24d870adfe0461a"/>
    <p:sldId xmlns:r="http://schemas.openxmlformats.org/officeDocument/2006/relationships" id="258" r:id="Rd144ddba736a46d8"/>
    <p:sldId xmlns:r="http://schemas.openxmlformats.org/officeDocument/2006/relationships" id="259" r:id="R2b827b727da142ed"/>
    <p:sldId xmlns:r="http://schemas.openxmlformats.org/officeDocument/2006/relationships" id="260" r:id="R385df34ae1df45a2"/>
    <p:sldId xmlns:r="http://schemas.openxmlformats.org/officeDocument/2006/relationships" id="261" r:id="R1a800739e2044d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4c33098b8443cc" /><Relationship Type="http://schemas.openxmlformats.org/officeDocument/2006/relationships/slide" Target="/ppt/slides/slide1.xml" Id="R0b07942bffc24fbe" /><Relationship Type="http://schemas.openxmlformats.org/officeDocument/2006/relationships/slide" Target="/ppt/slides/slide2.xml" Id="Rc24d870adfe0461a" /><Relationship Type="http://schemas.openxmlformats.org/officeDocument/2006/relationships/slide" Target="/ppt/slides/slide3.xml" Id="Rd144ddba736a46d8" /><Relationship Type="http://schemas.openxmlformats.org/officeDocument/2006/relationships/slide" Target="/ppt/slides/slide4.xml" Id="R2b827b727da142ed" /><Relationship Type="http://schemas.openxmlformats.org/officeDocument/2006/relationships/slide" Target="/ppt/slides/slide5.xml" Id="R385df34ae1df45a2" /><Relationship Type="http://schemas.openxmlformats.org/officeDocument/2006/relationships/slide" Target="/ppt/slides/slide6.xml" Id="R1a800739e2044d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91b331dda247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f7a0f1b7e4f71" /><Relationship Type="http://schemas.openxmlformats.org/officeDocument/2006/relationships/theme" Target="/ppt/slideMasters/theme/theme1.xml" Id="R585690f4c29e46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0f7a0f1b7e4f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07e9a7ae74b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00001271e41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2ed4c542f46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ab8fa7a65848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24dad79724c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618f9b4594c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KAUPANG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928 670 708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EIENDOM AS</a:t>
            </a:r>
          </a:p>
        </p:txBody>
      </p:sp>
    </p:spTree>
  </p:cSld>
  <p:clrMapOvr>
    <a:masterClrMapping xmlns:a="http://schemas.openxmlformats.org/drawingml/2006/main"/>
  </p:clrMapOvr>
</p:sld>
</file>