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6fd180e15044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a4b14675e44e3f"/>
  </p:sldMasterIdLst>
  <p:sldIdLst>
    <p:sldId xmlns:r="http://schemas.openxmlformats.org/officeDocument/2006/relationships" id="256" r:id="Rc473f3f9af2445da"/>
    <p:sldId xmlns:r="http://schemas.openxmlformats.org/officeDocument/2006/relationships" id="257" r:id="Rcfa22cc9cc914be4"/>
    <p:sldId xmlns:r="http://schemas.openxmlformats.org/officeDocument/2006/relationships" id="258" r:id="Rcf275b2c5e044521"/>
    <p:sldId xmlns:r="http://schemas.openxmlformats.org/officeDocument/2006/relationships" id="259" r:id="Rd14f6e5e4220400c"/>
    <p:sldId xmlns:r="http://schemas.openxmlformats.org/officeDocument/2006/relationships" id="260" r:id="R8f47922c200f4f32"/>
    <p:sldId xmlns:r="http://schemas.openxmlformats.org/officeDocument/2006/relationships" id="261" r:id="R7dade891605e4696"/>
    <p:sldId xmlns:r="http://schemas.openxmlformats.org/officeDocument/2006/relationships" id="262" r:id="Re95749b0582a4b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a4b14675e44e3f" /><Relationship Type="http://schemas.openxmlformats.org/officeDocument/2006/relationships/slide" Target="/ppt/slides/slide1.xml" Id="Rc473f3f9af2445da" /><Relationship Type="http://schemas.openxmlformats.org/officeDocument/2006/relationships/slide" Target="/ppt/slides/slide2.xml" Id="Rcfa22cc9cc914be4" /><Relationship Type="http://schemas.openxmlformats.org/officeDocument/2006/relationships/slide" Target="/ppt/slides/slide3.xml" Id="Rcf275b2c5e044521" /><Relationship Type="http://schemas.openxmlformats.org/officeDocument/2006/relationships/slide" Target="/ppt/slides/slide4.xml" Id="Rd14f6e5e4220400c" /><Relationship Type="http://schemas.openxmlformats.org/officeDocument/2006/relationships/slide" Target="/ppt/slides/slide5.xml" Id="R8f47922c200f4f32" /><Relationship Type="http://schemas.openxmlformats.org/officeDocument/2006/relationships/slide" Target="/ppt/slides/slide6.xml" Id="R7dade891605e4696" /><Relationship Type="http://schemas.openxmlformats.org/officeDocument/2006/relationships/slide" Target="/ppt/slides/slide7.xml" Id="Re95749b0582a4b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db62a8caed4e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702db7227449d" /><Relationship Type="http://schemas.openxmlformats.org/officeDocument/2006/relationships/theme" Target="/ppt/slideMasters/theme/theme1.xml" Id="Ra4a23d3fa04947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8702db722744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fa87555cd4b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6bd7025484b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16bc7c3624e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b9675d6334a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7055e2b2744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ed2196e47b4c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0eda1d0de4f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ENTREPRENØRFIRMA HAAKON SKUGGEDAL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ENTREPRENØRFIRMA HAAKON SKUGGEDAL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ENTREPRENØRFIRMA HAAKON SKUGGEDAL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ENTREPRENØRFIRMA HAAKON SKUGGEDAL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ENTREPRENØRFIRMA HAAKON SKUGGEDAL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ENTREPRENØRFIRMA HAAKON SKUGGEDAL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65 970 613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3 818 266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2 227 006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17 747 398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42 388 335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ENTREPRENØRFIRMA HAAKON SKUGGEDAL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SKUGGEDAL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ENTREPRENØRFIRMA HAAKON SKUGGEDAL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Ravei 258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3270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928 653 293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ENTREPRENØRFIRMA HAAKON SKUGGEDAL AS</a:t>
            </a:r>
          </a:p>
        </p:txBody>
      </p:sp>
    </p:spTree>
  </p:cSld>
  <p:clrMapOvr>
    <a:masterClrMapping xmlns:a="http://schemas.openxmlformats.org/drawingml/2006/main"/>
  </p:clrMapOvr>
</p:sld>
</file>