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47e3d125c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c7e06d9354251"/>
  </p:sldMasterIdLst>
  <p:sldIdLst>
    <p:sldId xmlns:r="http://schemas.openxmlformats.org/officeDocument/2006/relationships" id="256" r:id="R958967d0c49a4e66"/>
    <p:sldId xmlns:r="http://schemas.openxmlformats.org/officeDocument/2006/relationships" id="257" r:id="Rdf145b431c5245ba"/>
    <p:sldId xmlns:r="http://schemas.openxmlformats.org/officeDocument/2006/relationships" id="258" r:id="R5bb0d6d74b554aad"/>
    <p:sldId xmlns:r="http://schemas.openxmlformats.org/officeDocument/2006/relationships" id="259" r:id="R4df9c7c2a8bf43b8"/>
    <p:sldId xmlns:r="http://schemas.openxmlformats.org/officeDocument/2006/relationships" id="260" r:id="R9e0a3bfc3f7f418b"/>
    <p:sldId xmlns:r="http://schemas.openxmlformats.org/officeDocument/2006/relationships" id="261" r:id="Rce82b53608ff4d38"/>
    <p:sldId xmlns:r="http://schemas.openxmlformats.org/officeDocument/2006/relationships" id="262" r:id="R454b9f18af2a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c7e06d9354251" /><Relationship Type="http://schemas.openxmlformats.org/officeDocument/2006/relationships/slide" Target="/ppt/slides/slide1.xml" Id="R958967d0c49a4e66" /><Relationship Type="http://schemas.openxmlformats.org/officeDocument/2006/relationships/slide" Target="/ppt/slides/slide2.xml" Id="Rdf145b431c5245ba" /><Relationship Type="http://schemas.openxmlformats.org/officeDocument/2006/relationships/slide" Target="/ppt/slides/slide3.xml" Id="R5bb0d6d74b554aad" /><Relationship Type="http://schemas.openxmlformats.org/officeDocument/2006/relationships/slide" Target="/ppt/slides/slide4.xml" Id="R4df9c7c2a8bf43b8" /><Relationship Type="http://schemas.openxmlformats.org/officeDocument/2006/relationships/slide" Target="/ppt/slides/slide5.xml" Id="R9e0a3bfc3f7f418b" /><Relationship Type="http://schemas.openxmlformats.org/officeDocument/2006/relationships/slide" Target="/ppt/slides/slide6.xml" Id="Rce82b53608ff4d38" /><Relationship Type="http://schemas.openxmlformats.org/officeDocument/2006/relationships/slide" Target="/ppt/slides/slide7.xml" Id="R454b9f18af2a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897bba0af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1afa36364672" /><Relationship Type="http://schemas.openxmlformats.org/officeDocument/2006/relationships/theme" Target="/ppt/slideMasters/theme/theme1.xml" Id="Rec99f3abab6c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91afa3636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c4d08e907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b39eb4c5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fbf879dd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1965db21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2ff8134a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c90ce869a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f74aa8596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KLAAR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RS24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