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16b33c22a746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a5a3e510d743bc"/>
  </p:sldMasterIdLst>
  <p:sldIdLst>
    <p:sldId xmlns:r="http://schemas.openxmlformats.org/officeDocument/2006/relationships" id="256" r:id="Rc317131cc3c04ad4"/>
    <p:sldId xmlns:r="http://schemas.openxmlformats.org/officeDocument/2006/relationships" id="257" r:id="Re1f4bb15ce7f46b9"/>
    <p:sldId xmlns:r="http://schemas.openxmlformats.org/officeDocument/2006/relationships" id="258" r:id="R90287e026db44557"/>
    <p:sldId xmlns:r="http://schemas.openxmlformats.org/officeDocument/2006/relationships" id="259" r:id="R8dfef4ae65e047ac"/>
    <p:sldId xmlns:r="http://schemas.openxmlformats.org/officeDocument/2006/relationships" id="260" r:id="Rffc1570a2a894d48"/>
    <p:sldId xmlns:r="http://schemas.openxmlformats.org/officeDocument/2006/relationships" id="261" r:id="Re3707f6000a84926"/>
    <p:sldId xmlns:r="http://schemas.openxmlformats.org/officeDocument/2006/relationships" id="262" r:id="Rc5d2de19cc4241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a5a3e510d743bc" /><Relationship Type="http://schemas.openxmlformats.org/officeDocument/2006/relationships/slide" Target="/ppt/slides/slide1.xml" Id="Rc317131cc3c04ad4" /><Relationship Type="http://schemas.openxmlformats.org/officeDocument/2006/relationships/slide" Target="/ppt/slides/slide2.xml" Id="Re1f4bb15ce7f46b9" /><Relationship Type="http://schemas.openxmlformats.org/officeDocument/2006/relationships/slide" Target="/ppt/slides/slide3.xml" Id="R90287e026db44557" /><Relationship Type="http://schemas.openxmlformats.org/officeDocument/2006/relationships/slide" Target="/ppt/slides/slide4.xml" Id="R8dfef4ae65e047ac" /><Relationship Type="http://schemas.openxmlformats.org/officeDocument/2006/relationships/slide" Target="/ppt/slides/slide5.xml" Id="Rffc1570a2a894d48" /><Relationship Type="http://schemas.openxmlformats.org/officeDocument/2006/relationships/slide" Target="/ppt/slides/slide6.xml" Id="Re3707f6000a84926" /><Relationship Type="http://schemas.openxmlformats.org/officeDocument/2006/relationships/slide" Target="/ppt/slides/slide7.xml" Id="Rc5d2de19cc4241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429fd87ec545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eec56d649e4dc0" /><Relationship Type="http://schemas.openxmlformats.org/officeDocument/2006/relationships/theme" Target="/ppt/slideMasters/theme/theme1.xml" Id="R2f20c8c04ce343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eec56d649e4d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12c52005ff40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724202363d48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230cbadb124e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f2ee3e11fb41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838995f0424d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806fe98b6941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d574aa154c4a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DIDAKTRONIKK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DIDAKTRONIKK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DIDAKTRONIKK AS ble etablert [år] og holder til i Vikhammer.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DIDAKTRONIKK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DIDAKTRONIKK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DIDAKTRONIKK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400 482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9 072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262 050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322 222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DIDAKTRONIKK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SCHIMPF FRITZ PHILIPP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DIDAKTRONIKK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Naustmarka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7560 Vikhammer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didaktronikk.no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928 633 608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DIDAKTRONIKK AS</a:t>
            </a:r>
          </a:p>
        </p:txBody>
      </p:sp>
    </p:spTree>
  </p:cSld>
  <p:clrMapOvr>
    <a:masterClrMapping xmlns:a="http://schemas.openxmlformats.org/drawingml/2006/main"/>
  </p:clrMapOvr>
</p:sld>
</file>