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e47d48e4df4c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41694337ed4a5a"/>
  </p:sldMasterIdLst>
  <p:sldIdLst>
    <p:sldId xmlns:r="http://schemas.openxmlformats.org/officeDocument/2006/relationships" id="256" r:id="R86ea5f9d18a2431a"/>
    <p:sldId xmlns:r="http://schemas.openxmlformats.org/officeDocument/2006/relationships" id="257" r:id="R665ce29d17f54e49"/>
    <p:sldId xmlns:r="http://schemas.openxmlformats.org/officeDocument/2006/relationships" id="258" r:id="R57eeacf0412c4b83"/>
    <p:sldId xmlns:r="http://schemas.openxmlformats.org/officeDocument/2006/relationships" id="259" r:id="Rb480bb0e38d544b7"/>
    <p:sldId xmlns:r="http://schemas.openxmlformats.org/officeDocument/2006/relationships" id="260" r:id="R9369efc199fc4a4e"/>
    <p:sldId xmlns:r="http://schemas.openxmlformats.org/officeDocument/2006/relationships" id="261" r:id="R1f7c34b38d0545d5"/>
    <p:sldId xmlns:r="http://schemas.openxmlformats.org/officeDocument/2006/relationships" id="262" r:id="R4d54c94fc22846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41694337ed4a5a" /><Relationship Type="http://schemas.openxmlformats.org/officeDocument/2006/relationships/slide" Target="/ppt/slides/slide1.xml" Id="R86ea5f9d18a2431a" /><Relationship Type="http://schemas.openxmlformats.org/officeDocument/2006/relationships/slide" Target="/ppt/slides/slide2.xml" Id="R665ce29d17f54e49" /><Relationship Type="http://schemas.openxmlformats.org/officeDocument/2006/relationships/slide" Target="/ppt/slides/slide3.xml" Id="R57eeacf0412c4b83" /><Relationship Type="http://schemas.openxmlformats.org/officeDocument/2006/relationships/slide" Target="/ppt/slides/slide4.xml" Id="Rb480bb0e38d544b7" /><Relationship Type="http://schemas.openxmlformats.org/officeDocument/2006/relationships/slide" Target="/ppt/slides/slide5.xml" Id="R9369efc199fc4a4e" /><Relationship Type="http://schemas.openxmlformats.org/officeDocument/2006/relationships/slide" Target="/ppt/slides/slide6.xml" Id="R1f7c34b38d0545d5" /><Relationship Type="http://schemas.openxmlformats.org/officeDocument/2006/relationships/slide" Target="/ppt/slides/slide7.xml" Id="R4d54c94fc22846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7cdf7baad46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accd7fc064466" /><Relationship Type="http://schemas.openxmlformats.org/officeDocument/2006/relationships/theme" Target="/ppt/slideMasters/theme/theme1.xml" Id="R5db9acd6c1e14a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faccd7fc0644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400cf2c0e43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d460ee7c849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4dd4ca8b747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d8319095f4c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b9baf432240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bbce7337b4c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c3b88fbf94f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 SCHJØTT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