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c71268ecfe419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b53ffbfe0345a6"/>
  </p:sldMasterIdLst>
  <p:sldIdLst>
    <p:sldId xmlns:r="http://schemas.openxmlformats.org/officeDocument/2006/relationships" id="256" r:id="Rafb7bbfcbd2f4acf"/>
    <p:sldId xmlns:r="http://schemas.openxmlformats.org/officeDocument/2006/relationships" id="257" r:id="R039bd3c18ef8443d"/>
    <p:sldId xmlns:r="http://schemas.openxmlformats.org/officeDocument/2006/relationships" id="258" r:id="Rdf4913c68f114d8a"/>
    <p:sldId xmlns:r="http://schemas.openxmlformats.org/officeDocument/2006/relationships" id="259" r:id="Rca31987d4ed44ea3"/>
    <p:sldId xmlns:r="http://schemas.openxmlformats.org/officeDocument/2006/relationships" id="260" r:id="R99c190629cc2463a"/>
    <p:sldId xmlns:r="http://schemas.openxmlformats.org/officeDocument/2006/relationships" id="261" r:id="R97a71c22d896442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b53ffbfe0345a6" /><Relationship Type="http://schemas.openxmlformats.org/officeDocument/2006/relationships/slide" Target="/ppt/slides/slide1.xml" Id="Rafb7bbfcbd2f4acf" /><Relationship Type="http://schemas.openxmlformats.org/officeDocument/2006/relationships/slide" Target="/ppt/slides/slide2.xml" Id="R039bd3c18ef8443d" /><Relationship Type="http://schemas.openxmlformats.org/officeDocument/2006/relationships/slide" Target="/ppt/slides/slide3.xml" Id="Rdf4913c68f114d8a" /><Relationship Type="http://schemas.openxmlformats.org/officeDocument/2006/relationships/slide" Target="/ppt/slides/slide4.xml" Id="Rca31987d4ed44ea3" /><Relationship Type="http://schemas.openxmlformats.org/officeDocument/2006/relationships/slide" Target="/ppt/slides/slide5.xml" Id="R99c190629cc2463a" /><Relationship Type="http://schemas.openxmlformats.org/officeDocument/2006/relationships/slide" Target="/ppt/slides/slide6.xml" Id="R97a71c22d896442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d7e005dcf646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104e3ed6eb4f68" /><Relationship Type="http://schemas.openxmlformats.org/officeDocument/2006/relationships/theme" Target="/ppt/slideMasters/theme/theme1.xml" Id="R43a5435a60de4fc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1104e3ed6eb4f6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cedf47a1a5493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f450753fd248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5d62b0c05e41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d4a9ee94e742b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a44361244749d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87280ecba647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NYHUD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928 628 310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