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8ff729ba6a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4a4912bd54c74"/>
  </p:sldMasterIdLst>
  <p:sldIdLst>
    <p:sldId xmlns:r="http://schemas.openxmlformats.org/officeDocument/2006/relationships" id="256" r:id="R8b5d6e8976a24976"/>
    <p:sldId xmlns:r="http://schemas.openxmlformats.org/officeDocument/2006/relationships" id="257" r:id="R4b2ccc7cab8b4186"/>
    <p:sldId xmlns:r="http://schemas.openxmlformats.org/officeDocument/2006/relationships" id="258" r:id="R67e4d5253600414f"/>
    <p:sldId xmlns:r="http://schemas.openxmlformats.org/officeDocument/2006/relationships" id="259" r:id="Rda0098d17fa24a9f"/>
    <p:sldId xmlns:r="http://schemas.openxmlformats.org/officeDocument/2006/relationships" id="260" r:id="R8d93e1f086bd45eb"/>
    <p:sldId xmlns:r="http://schemas.openxmlformats.org/officeDocument/2006/relationships" id="261" r:id="R016e94525c3b4f2a"/>
    <p:sldId xmlns:r="http://schemas.openxmlformats.org/officeDocument/2006/relationships" id="262" r:id="R01fa6bad81ca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4a4912bd54c74" /><Relationship Type="http://schemas.openxmlformats.org/officeDocument/2006/relationships/slide" Target="/ppt/slides/slide1.xml" Id="R8b5d6e8976a24976" /><Relationship Type="http://schemas.openxmlformats.org/officeDocument/2006/relationships/slide" Target="/ppt/slides/slide2.xml" Id="R4b2ccc7cab8b4186" /><Relationship Type="http://schemas.openxmlformats.org/officeDocument/2006/relationships/slide" Target="/ppt/slides/slide3.xml" Id="R67e4d5253600414f" /><Relationship Type="http://schemas.openxmlformats.org/officeDocument/2006/relationships/slide" Target="/ppt/slides/slide4.xml" Id="Rda0098d17fa24a9f" /><Relationship Type="http://schemas.openxmlformats.org/officeDocument/2006/relationships/slide" Target="/ppt/slides/slide5.xml" Id="R8d93e1f086bd45eb" /><Relationship Type="http://schemas.openxmlformats.org/officeDocument/2006/relationships/slide" Target="/ppt/slides/slide6.xml" Id="R016e94525c3b4f2a" /><Relationship Type="http://schemas.openxmlformats.org/officeDocument/2006/relationships/slide" Target="/ppt/slides/slide7.xml" Id="R01fa6bad81ca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2d5d24851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d9b18551478a" /><Relationship Type="http://schemas.openxmlformats.org/officeDocument/2006/relationships/theme" Target="/ppt/slideMasters/theme/theme1.xml" Id="Rd84740a71990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dd9b18551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3da1209544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7322597d0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30954d22f40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e5994b919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8487949e943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6e35c51ab46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7c4abc9a1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