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ec6f9152b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3bef0e6494808"/>
  </p:sldMasterIdLst>
  <p:sldIdLst>
    <p:sldId xmlns:r="http://schemas.openxmlformats.org/officeDocument/2006/relationships" id="256" r:id="R5d242707abc34f57"/>
    <p:sldId xmlns:r="http://schemas.openxmlformats.org/officeDocument/2006/relationships" id="257" r:id="R283656fb0c5d4282"/>
    <p:sldId xmlns:r="http://schemas.openxmlformats.org/officeDocument/2006/relationships" id="258" r:id="R25b2a540044f4b9a"/>
    <p:sldId xmlns:r="http://schemas.openxmlformats.org/officeDocument/2006/relationships" id="259" r:id="Ra6fe6678b2394eca"/>
    <p:sldId xmlns:r="http://schemas.openxmlformats.org/officeDocument/2006/relationships" id="260" r:id="Rdd1fcb4e12f544b4"/>
    <p:sldId xmlns:r="http://schemas.openxmlformats.org/officeDocument/2006/relationships" id="261" r:id="Rf15b690612234bf9"/>
    <p:sldId xmlns:r="http://schemas.openxmlformats.org/officeDocument/2006/relationships" id="262" r:id="R3a6eef35a0ff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3bef0e6494808" /><Relationship Type="http://schemas.openxmlformats.org/officeDocument/2006/relationships/slide" Target="/ppt/slides/slide1.xml" Id="R5d242707abc34f57" /><Relationship Type="http://schemas.openxmlformats.org/officeDocument/2006/relationships/slide" Target="/ppt/slides/slide2.xml" Id="R283656fb0c5d4282" /><Relationship Type="http://schemas.openxmlformats.org/officeDocument/2006/relationships/slide" Target="/ppt/slides/slide3.xml" Id="R25b2a540044f4b9a" /><Relationship Type="http://schemas.openxmlformats.org/officeDocument/2006/relationships/slide" Target="/ppt/slides/slide4.xml" Id="Ra6fe6678b2394eca" /><Relationship Type="http://schemas.openxmlformats.org/officeDocument/2006/relationships/slide" Target="/ppt/slides/slide5.xml" Id="Rdd1fcb4e12f544b4" /><Relationship Type="http://schemas.openxmlformats.org/officeDocument/2006/relationships/slide" Target="/ppt/slides/slide6.xml" Id="Rf15b690612234bf9" /><Relationship Type="http://schemas.openxmlformats.org/officeDocument/2006/relationships/slide" Target="/ppt/slides/slide7.xml" Id="R3a6eef35a0ff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1b67a0795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c704a02e940d3" /><Relationship Type="http://schemas.openxmlformats.org/officeDocument/2006/relationships/theme" Target="/ppt/slideMasters/theme/theme1.xml" Id="R01ae45848495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c704a02e9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abc7159f40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511929e54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f0b58815d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4109f01aa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2da67f5e1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1271014e345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3235c04a4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